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21"/>
  </p:notesMasterIdLst>
  <p:handoutMasterIdLst>
    <p:handoutMasterId r:id="rId22"/>
  </p:handoutMasterIdLst>
  <p:sldIdLst>
    <p:sldId id="306" r:id="rId5"/>
    <p:sldId id="307" r:id="rId6"/>
    <p:sldId id="308" r:id="rId7"/>
    <p:sldId id="309" r:id="rId8"/>
    <p:sldId id="310" r:id="rId9"/>
    <p:sldId id="303" r:id="rId10"/>
    <p:sldId id="317" r:id="rId11"/>
    <p:sldId id="304" r:id="rId12"/>
    <p:sldId id="305" r:id="rId13"/>
    <p:sldId id="318" r:id="rId14"/>
    <p:sldId id="311" r:id="rId15"/>
    <p:sldId id="313" r:id="rId16"/>
    <p:sldId id="315" r:id="rId17"/>
    <p:sldId id="312" r:id="rId18"/>
    <p:sldId id="294" r:id="rId19"/>
    <p:sldId id="295" r:id="rId20"/>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84967" autoAdjust="0"/>
  </p:normalViewPr>
  <p:slideViewPr>
    <p:cSldViewPr snapToGrid="0">
      <p:cViewPr varScale="1">
        <p:scale>
          <a:sx n="86" d="100"/>
          <a:sy n="86" d="100"/>
        </p:scale>
        <p:origin x="562" y="48"/>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7" d="100"/>
          <a:sy n="87" d="100"/>
        </p:scale>
        <p:origin x="3792"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microsoft.com/office/2018/10/relationships/authors" Target="author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 1</c:v>
                </c:pt>
              </c:strCache>
            </c:strRef>
          </c:tx>
          <c:spPr>
            <a:solidFill>
              <a:schemeClr val="accent1"/>
            </a:solidFill>
            <a:ln>
              <a:noFill/>
            </a:ln>
            <a:effectLst/>
          </c:spPr>
          <c:invertIfNegative val="0"/>
          <c:cat>
            <c:strRef>
              <c:f>Sheet1!$A$2:$A$5</c:f>
              <c:strCache>
                <c:ptCount val="4"/>
                <c:pt idx="0">
                  <c:v>Categoría 1</c:v>
                </c:pt>
                <c:pt idx="1">
                  <c:v>Categoría 2</c:v>
                </c:pt>
                <c:pt idx="2">
                  <c:v>Categoría 3</c:v>
                </c:pt>
                <c:pt idx="3">
                  <c:v>Categoría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A974-4FBB-8267-A07818BB3818}"/>
            </c:ext>
          </c:extLst>
        </c:ser>
        <c:ser>
          <c:idx val="1"/>
          <c:order val="1"/>
          <c:tx>
            <c:strRef>
              <c:f>Sheet1!$C$1</c:f>
              <c:strCache>
                <c:ptCount val="1"/>
                <c:pt idx="0">
                  <c:v>Serie 2</c:v>
                </c:pt>
              </c:strCache>
            </c:strRef>
          </c:tx>
          <c:spPr>
            <a:solidFill>
              <a:schemeClr val="accent3"/>
            </a:solidFill>
            <a:ln>
              <a:noFill/>
            </a:ln>
            <a:effectLst/>
          </c:spPr>
          <c:invertIfNegative val="0"/>
          <c:cat>
            <c:strRef>
              <c:f>Sheet1!$A$2:$A$5</c:f>
              <c:strCache>
                <c:ptCount val="4"/>
                <c:pt idx="0">
                  <c:v>Categoría 1</c:v>
                </c:pt>
                <c:pt idx="1">
                  <c:v>Categoría 2</c:v>
                </c:pt>
                <c:pt idx="2">
                  <c:v>Categoría 3</c:v>
                </c:pt>
                <c:pt idx="3">
                  <c:v>Categoría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A974-4FBB-8267-A07818BB3818}"/>
            </c:ext>
          </c:extLst>
        </c:ser>
        <c:ser>
          <c:idx val="2"/>
          <c:order val="2"/>
          <c:tx>
            <c:strRef>
              <c:f>Sheet1!$D$1</c:f>
              <c:strCache>
                <c:ptCount val="1"/>
                <c:pt idx="0">
                  <c:v>Serie 3</c:v>
                </c:pt>
              </c:strCache>
            </c:strRef>
          </c:tx>
          <c:spPr>
            <a:solidFill>
              <a:schemeClr val="accent4"/>
            </a:solidFill>
            <a:ln>
              <a:noFill/>
            </a:ln>
            <a:effectLst/>
          </c:spPr>
          <c:invertIfNegative val="0"/>
          <c:cat>
            <c:strRef>
              <c:f>Sheet1!$A$2:$A$5</c:f>
              <c:strCache>
                <c:ptCount val="4"/>
                <c:pt idx="0">
                  <c:v>Categoría 1</c:v>
                </c:pt>
                <c:pt idx="1">
                  <c:v>Categoría 2</c:v>
                </c:pt>
                <c:pt idx="2">
                  <c:v>Categoría 3</c:v>
                </c:pt>
                <c:pt idx="3">
                  <c:v>Categoría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A974-4FBB-8267-A07818BB3818}"/>
            </c:ext>
          </c:extLst>
        </c:ser>
        <c:dLbls>
          <c:showLegendKey val="0"/>
          <c:showVal val="0"/>
          <c:showCatName val="0"/>
          <c:showSerName val="0"/>
          <c:showPercent val="0"/>
          <c:showBubbleSize val="0"/>
        </c:dLbls>
        <c:gapWidth val="219"/>
        <c:overlap val="-27"/>
        <c:axId val="1228544223"/>
        <c:axId val="1196036207"/>
      </c:barChart>
      <c:catAx>
        <c:axId val="122854422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s-ES" sz="1197" b="0" i="0" u="none" strike="noStrike" kern="1200" baseline="0" noProof="0">
                <a:solidFill>
                  <a:schemeClr val="tx1">
                    <a:lumMod val="65000"/>
                    <a:lumOff val="35000"/>
                  </a:schemeClr>
                </a:solidFill>
                <a:latin typeface="+mn-lt"/>
                <a:ea typeface="+mn-ea"/>
                <a:cs typeface="+mn-cs"/>
              </a:defRPr>
            </a:pPr>
            <a:endParaRPr lang="es-AR"/>
          </a:p>
        </c:txPr>
        <c:crossAx val="1196036207"/>
        <c:crosses val="autoZero"/>
        <c:auto val="1"/>
        <c:lblAlgn val="ctr"/>
        <c:lblOffset val="100"/>
        <c:noMultiLvlLbl val="0"/>
      </c:catAx>
      <c:valAx>
        <c:axId val="11960362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s-ES" sz="1197" b="0" i="0" u="none" strike="noStrike" kern="1200" baseline="0" noProof="0">
                <a:solidFill>
                  <a:schemeClr val="tx1">
                    <a:lumMod val="65000"/>
                    <a:lumOff val="35000"/>
                  </a:schemeClr>
                </a:solidFill>
                <a:latin typeface="+mn-lt"/>
                <a:ea typeface="+mn-ea"/>
                <a:cs typeface="+mn-cs"/>
              </a:defRPr>
            </a:pPr>
            <a:endParaRPr lang="es-AR"/>
          </a:p>
        </c:txPr>
        <c:crossAx val="122854422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lang="es-ES" sz="1197" b="0" i="0" u="none" strike="noStrike" kern="1200" baseline="0" noProof="0">
              <a:solidFill>
                <a:schemeClr val="tx1">
                  <a:lumMod val="65000"/>
                  <a:lumOff val="35000"/>
                </a:schemeClr>
              </a:solidFill>
              <a:latin typeface="+mn-lt"/>
              <a:ea typeface="+mn-ea"/>
              <a:cs typeface="+mn-cs"/>
            </a:defRPr>
          </a:pPr>
          <a:endParaRPr lang="es-A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s-ES" noProof="0"/>
      </a:pPr>
      <a:endParaRPr lang="es-A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1" Type="http://schemas.openxmlformats.org/officeDocument/2006/relationships/hyperlink" Target="https://es.wikipedia.org/wiki/Virtual_Boy" TargetMode="External"/></Relationships>
</file>

<file path=ppt/diagrams/_rels/data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image" Target="../media/image9.jpeg"/><Relationship Id="rId4" Type="http://schemas.openxmlformats.org/officeDocument/2006/relationships/image" Target="../media/image12.jpeg"/></Relationships>
</file>

<file path=ppt/diagrams/_rels/drawing1.xml.rels><?xml version="1.0" encoding="UTF-8" standalone="yes"?>
<Relationships xmlns="http://schemas.openxmlformats.org/package/2006/relationships"><Relationship Id="rId1" Type="http://schemas.openxmlformats.org/officeDocument/2006/relationships/hyperlink" Target="https://es.wikipedia.org/wiki/Virtual_Boy" TargetMode="External"/></Relationships>
</file>

<file path=ppt/diagrams/_rels/drawing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image" Target="../media/image9.jpeg"/><Relationship Id="rId4" Type="http://schemas.openxmlformats.org/officeDocument/2006/relationships/image" Target="../media/image12.jpeg"/></Relationships>
</file>

<file path=ppt/diagrams/colors1.xml><?xml version="1.0" encoding="utf-8"?>
<dgm:colorsDef xmlns:dgm="http://schemas.openxmlformats.org/drawingml/2006/diagram" xmlns:a="http://schemas.openxmlformats.org/drawingml/2006/main" uniqueId="urn:microsoft.com/office/officeart/2018/5/colors/Iconchunking_coloredoutline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18/5/colors/Iconchunking_coloredoutline_colorful1" csCatId="colorful" phldr="1"/>
      <dgm:spPr/>
      <dgm:t>
        <a:bodyPr rtlCol="0"/>
        <a:lstStyle/>
        <a:p>
          <a:pPr rtl="0"/>
          <a:endParaRPr lang="en-US"/>
        </a:p>
      </dgm:t>
    </dgm:pt>
    <dgm:pt modelId="{AACEAFD5-63CF-4AFC-B46F-BE086C5D447C}">
      <dgm:prSet phldrT="[Text]"/>
      <dgm:spPr>
        <a:solidFill>
          <a:schemeClr val="accent2"/>
        </a:solidFill>
        <a:ln>
          <a:solidFill>
            <a:schemeClr val="accent2"/>
          </a:solidFill>
        </a:ln>
      </dgm:spPr>
      <dgm:t>
        <a:bodyPr rtlCol="0"/>
        <a:lstStyle/>
        <a:p>
          <a:pPr rtl="0"/>
          <a:r>
            <a:rPr lang="es-ES" noProof="0" dirty="0"/>
            <a:t>1940’s</a:t>
          </a:r>
        </a:p>
      </dgm:t>
    </dgm:pt>
    <dgm:pt modelId="{7A0BD8EC-BB4A-4912-A54E-6F39B681264E}" type="parTrans" cxnId="{AE101ABC-7EA3-4444-A576-8AB15A371C84}">
      <dgm:prSet/>
      <dgm:spPr/>
      <dgm:t>
        <a:bodyPr rtlCol="0"/>
        <a:lstStyle/>
        <a:p>
          <a:pPr rtl="0"/>
          <a:endParaRPr lang="es-ES" noProof="0" dirty="0"/>
        </a:p>
      </dgm:t>
    </dgm:pt>
    <dgm:pt modelId="{7A8D4B4D-06E9-4958-810D-A6226B6AC588}" type="sibTrans" cxnId="{AE101ABC-7EA3-4444-A576-8AB15A371C84}">
      <dgm:prSet/>
      <dgm:spPr/>
      <dgm:t>
        <a:bodyPr rtlCol="0"/>
        <a:lstStyle/>
        <a:p>
          <a:pPr rtl="0"/>
          <a:endParaRPr lang="es-ES" noProof="0" dirty="0"/>
        </a:p>
      </dgm:t>
    </dgm:pt>
    <dgm:pt modelId="{349299C9-846E-4827-813A-349CCCE20782}">
      <dgm:prSet phldrT="[Text]" custT="1"/>
      <dgm:spPr/>
      <dgm:t>
        <a:bodyPr/>
        <a:lstStyle/>
        <a:p>
          <a:r>
            <a:rPr lang="es-MX" sz="1100" b="0" i="0" kern="1200" dirty="0">
              <a:latin typeface="+mj-lt"/>
            </a:rPr>
            <a:t>El origen de la realidad virtual se remonta a la Segunda Guerra Mundial. La Marina de Guerra de Estados Unidos contacta con el MIT para la posible creación de un simulador de vuelo apto para el entrenamiento de pilotos de bombarderos</a:t>
          </a:r>
          <a:endParaRPr lang="es-MX" sz="1100" b="0" i="1" kern="1200" dirty="0">
            <a:latin typeface="+mj-lt"/>
          </a:endParaRPr>
        </a:p>
      </dgm:t>
    </dgm:pt>
    <dgm:pt modelId="{AEA27547-B9ED-4994-BD27-04EC297EF367}" type="parTrans" cxnId="{0EFA3039-6828-403C-9445-4359BA6645E6}">
      <dgm:prSet/>
      <dgm:spPr/>
      <dgm:t>
        <a:bodyPr rtlCol="0"/>
        <a:lstStyle/>
        <a:p>
          <a:pPr rtl="0"/>
          <a:endParaRPr lang="es-ES" noProof="0" dirty="0"/>
        </a:p>
      </dgm:t>
    </dgm:pt>
    <dgm:pt modelId="{9D819F52-ACA0-4B08-8256-DF6BD8FA3A0B}" type="sibTrans" cxnId="{0EFA3039-6828-403C-9445-4359BA6645E6}">
      <dgm:prSet/>
      <dgm:spPr/>
      <dgm:t>
        <a:bodyPr rtlCol="0"/>
        <a:lstStyle/>
        <a:p>
          <a:pPr rtl="0"/>
          <a:endParaRPr lang="es-ES" noProof="0" dirty="0"/>
        </a:p>
      </dgm:t>
    </dgm:pt>
    <dgm:pt modelId="{D07AD3FD-84FF-467E-9693-752776549C61}">
      <dgm:prSet phldrT="[Text]"/>
      <dgm:spPr>
        <a:solidFill>
          <a:schemeClr val="accent1"/>
        </a:solidFill>
        <a:ln>
          <a:solidFill>
            <a:schemeClr val="accent1"/>
          </a:solidFill>
        </a:ln>
      </dgm:spPr>
      <dgm:t>
        <a:bodyPr rtlCol="0"/>
        <a:lstStyle/>
        <a:p>
          <a:pPr rtl="0"/>
          <a:r>
            <a:rPr lang="es-ES" noProof="0" dirty="0"/>
            <a:t>1968</a:t>
          </a:r>
        </a:p>
      </dgm:t>
    </dgm:pt>
    <dgm:pt modelId="{7B691773-F524-4FAD-A272-BDF0B0C4370A}" type="parTrans" cxnId="{55492768-9A5E-4F74-AC7C-959C5C24EFD3}">
      <dgm:prSet/>
      <dgm:spPr/>
      <dgm:t>
        <a:bodyPr rtlCol="0"/>
        <a:lstStyle/>
        <a:p>
          <a:pPr rtl="0"/>
          <a:endParaRPr lang="es-ES" noProof="0" dirty="0"/>
        </a:p>
      </dgm:t>
    </dgm:pt>
    <dgm:pt modelId="{A8C9B7A9-BC2A-4753-B7F0-F2E361D95520}" type="sibTrans" cxnId="{55492768-9A5E-4F74-AC7C-959C5C24EFD3}">
      <dgm:prSet/>
      <dgm:spPr/>
      <dgm:t>
        <a:bodyPr rtlCol="0"/>
        <a:lstStyle/>
        <a:p>
          <a:pPr rtl="0"/>
          <a:endParaRPr lang="es-ES" noProof="0" dirty="0"/>
        </a:p>
      </dgm:t>
    </dgm:pt>
    <dgm:pt modelId="{5D70EFF5-8B31-4A1F-AE44-51E4CF0013EB}">
      <dgm:prSet phldrT="[Text]"/>
      <dgm:spPr/>
      <dgm:t>
        <a:bodyPr rtlCol="0"/>
        <a:lstStyle/>
        <a:p>
          <a:pPr rtl="0"/>
          <a:r>
            <a:rPr lang="es-MX" dirty="0">
              <a:solidFill>
                <a:prstClr val="black">
                  <a:hueOff val="0"/>
                  <a:satOff val="0"/>
                  <a:lumOff val="0"/>
                  <a:alphaOff val="0"/>
                </a:prstClr>
              </a:solidFill>
              <a:latin typeface="Univers"/>
              <a:ea typeface="+mn-ea"/>
              <a:cs typeface="+mn-cs"/>
            </a:rPr>
            <a:t>Ivan </a:t>
          </a:r>
          <a:r>
            <a:rPr lang="es-MX" dirty="0" err="1">
              <a:solidFill>
                <a:prstClr val="black">
                  <a:hueOff val="0"/>
                  <a:satOff val="0"/>
                  <a:lumOff val="0"/>
                  <a:alphaOff val="0"/>
                </a:prstClr>
              </a:solidFill>
              <a:latin typeface="Univers"/>
              <a:ea typeface="+mn-ea"/>
              <a:cs typeface="+mn-cs"/>
            </a:rPr>
            <a:t>Suttherland</a:t>
          </a:r>
          <a:r>
            <a:rPr lang="es-MX" dirty="0">
              <a:solidFill>
                <a:prstClr val="black">
                  <a:hueOff val="0"/>
                  <a:satOff val="0"/>
                  <a:lumOff val="0"/>
                  <a:alphaOff val="0"/>
                </a:prstClr>
              </a:solidFill>
              <a:latin typeface="Univers"/>
              <a:ea typeface="+mn-ea"/>
              <a:cs typeface="+mn-cs"/>
            </a:rPr>
            <a:t> desde el MIT creó </a:t>
          </a:r>
          <a:r>
            <a:rPr lang="es-MX" dirty="0" err="1">
              <a:solidFill>
                <a:prstClr val="black">
                  <a:hueOff val="0"/>
                  <a:satOff val="0"/>
                  <a:lumOff val="0"/>
                  <a:alphaOff val="0"/>
                </a:prstClr>
              </a:solidFill>
              <a:latin typeface="Univers"/>
              <a:ea typeface="+mn-ea"/>
              <a:cs typeface="+mn-cs"/>
            </a:rPr>
            <a:t>The</a:t>
          </a:r>
          <a:r>
            <a:rPr lang="es-MX" dirty="0">
              <a:solidFill>
                <a:prstClr val="black">
                  <a:hueOff val="0"/>
                  <a:satOff val="0"/>
                  <a:lumOff val="0"/>
                  <a:alphaOff val="0"/>
                </a:prstClr>
              </a:solidFill>
              <a:latin typeface="Univers"/>
              <a:ea typeface="+mn-ea"/>
              <a:cs typeface="+mn-cs"/>
            </a:rPr>
            <a:t> </a:t>
          </a:r>
          <a:r>
            <a:rPr lang="es-MX" dirty="0" err="1">
              <a:solidFill>
                <a:prstClr val="black">
                  <a:hueOff val="0"/>
                  <a:satOff val="0"/>
                  <a:lumOff val="0"/>
                  <a:alphaOff val="0"/>
                </a:prstClr>
              </a:solidFill>
              <a:latin typeface="Univers"/>
              <a:ea typeface="+mn-ea"/>
              <a:cs typeface="+mn-cs"/>
            </a:rPr>
            <a:t>Sword</a:t>
          </a:r>
          <a:r>
            <a:rPr lang="es-MX" dirty="0">
              <a:solidFill>
                <a:prstClr val="black">
                  <a:hueOff val="0"/>
                  <a:satOff val="0"/>
                  <a:lumOff val="0"/>
                  <a:alphaOff val="0"/>
                </a:prstClr>
              </a:solidFill>
              <a:latin typeface="Univers"/>
              <a:ea typeface="+mn-ea"/>
              <a:cs typeface="+mn-cs"/>
            </a:rPr>
            <a:t> </a:t>
          </a:r>
          <a:r>
            <a:rPr lang="es-MX" dirty="0" err="1">
              <a:solidFill>
                <a:prstClr val="black">
                  <a:hueOff val="0"/>
                  <a:satOff val="0"/>
                  <a:lumOff val="0"/>
                  <a:alphaOff val="0"/>
                </a:prstClr>
              </a:solidFill>
              <a:latin typeface="Univers"/>
              <a:ea typeface="+mn-ea"/>
              <a:cs typeface="+mn-cs"/>
            </a:rPr>
            <a:t>of</a:t>
          </a:r>
          <a:r>
            <a:rPr lang="es-MX" dirty="0">
              <a:solidFill>
                <a:prstClr val="black">
                  <a:hueOff val="0"/>
                  <a:satOff val="0"/>
                  <a:lumOff val="0"/>
                  <a:alphaOff val="0"/>
                </a:prstClr>
              </a:solidFill>
              <a:latin typeface="Univers"/>
              <a:ea typeface="+mn-ea"/>
              <a:cs typeface="+mn-cs"/>
            </a:rPr>
            <a:t> </a:t>
          </a:r>
          <a:r>
            <a:rPr lang="es-MX" dirty="0" err="1">
              <a:solidFill>
                <a:prstClr val="black">
                  <a:hueOff val="0"/>
                  <a:satOff val="0"/>
                  <a:lumOff val="0"/>
                  <a:alphaOff val="0"/>
                </a:prstClr>
              </a:solidFill>
              <a:latin typeface="Univers"/>
              <a:ea typeface="+mn-ea"/>
              <a:cs typeface="+mn-cs"/>
            </a:rPr>
            <a:t>Damacles</a:t>
          </a:r>
          <a:r>
            <a:rPr lang="es-MX" dirty="0">
              <a:solidFill>
                <a:prstClr val="black">
                  <a:hueOff val="0"/>
                  <a:satOff val="0"/>
                  <a:lumOff val="0"/>
                  <a:alphaOff val="0"/>
                </a:prstClr>
              </a:solidFill>
              <a:latin typeface="Univers"/>
              <a:ea typeface="+mn-ea"/>
              <a:cs typeface="+mn-cs"/>
            </a:rPr>
            <a:t>… el autentico precursor de las actuales gafas de realidad virtual,</a:t>
          </a:r>
          <a:endParaRPr lang="es-ES" noProof="0" dirty="0"/>
        </a:p>
      </dgm:t>
    </dgm:pt>
    <dgm:pt modelId="{96C720A0-FEEF-48D1-8DF6-ABA03C304822}" type="parTrans" cxnId="{E97FF64F-8020-497E-AE7D-2395DDA4560D}">
      <dgm:prSet/>
      <dgm:spPr/>
      <dgm:t>
        <a:bodyPr rtlCol="0"/>
        <a:lstStyle/>
        <a:p>
          <a:pPr rtl="0"/>
          <a:endParaRPr lang="es-ES" noProof="0" dirty="0"/>
        </a:p>
      </dgm:t>
    </dgm:pt>
    <dgm:pt modelId="{B6A59CDE-18AD-4553-B6C5-FF001A8E8510}" type="sibTrans" cxnId="{E97FF64F-8020-497E-AE7D-2395DDA4560D}">
      <dgm:prSet/>
      <dgm:spPr/>
      <dgm:t>
        <a:bodyPr rtlCol="0"/>
        <a:lstStyle/>
        <a:p>
          <a:pPr rtl="0"/>
          <a:endParaRPr lang="es-ES" noProof="0" dirty="0"/>
        </a:p>
      </dgm:t>
    </dgm:pt>
    <dgm:pt modelId="{D71FC021-6A65-44D1-95B9-0E6C89079866}">
      <dgm:prSet phldrT="[Text]"/>
      <dgm:spPr>
        <a:solidFill>
          <a:schemeClr val="accent5"/>
        </a:solidFill>
        <a:ln>
          <a:solidFill>
            <a:schemeClr val="accent5"/>
          </a:solidFill>
        </a:ln>
      </dgm:spPr>
      <dgm:t>
        <a:bodyPr rtlCol="0"/>
        <a:lstStyle/>
        <a:p>
          <a:pPr rtl="0"/>
          <a:r>
            <a:rPr lang="es-ES" noProof="0" dirty="0"/>
            <a:t>1995</a:t>
          </a:r>
        </a:p>
      </dgm:t>
    </dgm:pt>
    <dgm:pt modelId="{862AAE39-3AAD-40E3-BA20-90187BD73242}" type="parTrans" cxnId="{53239C96-427C-420B-95DC-546F3B30ED65}">
      <dgm:prSet/>
      <dgm:spPr/>
      <dgm:t>
        <a:bodyPr rtlCol="0"/>
        <a:lstStyle/>
        <a:p>
          <a:pPr rtl="0"/>
          <a:endParaRPr lang="es-ES" noProof="0" dirty="0"/>
        </a:p>
      </dgm:t>
    </dgm:pt>
    <dgm:pt modelId="{9B090D9D-470E-46E2-AABB-0368A52481AA}" type="sibTrans" cxnId="{53239C96-427C-420B-95DC-546F3B30ED65}">
      <dgm:prSet/>
      <dgm:spPr/>
      <dgm:t>
        <a:bodyPr rtlCol="0"/>
        <a:lstStyle/>
        <a:p>
          <a:pPr rtl="0"/>
          <a:endParaRPr lang="es-ES" noProof="0" dirty="0"/>
        </a:p>
      </dgm:t>
    </dgm:pt>
    <dgm:pt modelId="{4A6BB192-9983-4F48-BBC5-6E384EED7EC5}">
      <dgm:prSet phldrT="[Text]" custT="1"/>
      <dgm:spPr/>
      <dgm:t>
        <a:bodyPr rtlCol="0"/>
        <a:lstStyle/>
        <a:p>
          <a:pPr rtl="0"/>
          <a:r>
            <a:rPr lang="es-MX" sz="1100" kern="1200" dirty="0">
              <a:solidFill>
                <a:prstClr val="black">
                  <a:hueOff val="0"/>
                  <a:satOff val="0"/>
                  <a:lumOff val="0"/>
                  <a:alphaOff val="0"/>
                </a:prstClr>
              </a:solidFill>
              <a:latin typeface="Univers"/>
              <a:ea typeface="+mn-ea"/>
              <a:cs typeface="+mn-cs"/>
            </a:rPr>
            <a:t>Esto ocasionó que Nintendo lanzara al mercado en 1995 su consola de videojuegos </a:t>
          </a:r>
          <a:r>
            <a:rPr lang="es-MX" sz="1100" kern="1200" dirty="0">
              <a:solidFill>
                <a:prstClr val="black">
                  <a:hueOff val="0"/>
                  <a:satOff val="0"/>
                  <a:lumOff val="0"/>
                  <a:alphaOff val="0"/>
                </a:prstClr>
              </a:solidFill>
              <a:latin typeface="Univers"/>
              <a:ea typeface="+mn-ea"/>
              <a:cs typeface="+mn-cs"/>
              <a:hlinkClick xmlns:r="http://schemas.openxmlformats.org/officeDocument/2006/relationships" r:id="rId1">
                <a:extLst>
                  <a:ext uri="{A12FA001-AC4F-418D-AE19-62706E023703}">
                    <ahyp:hlinkClr xmlns:ahyp="http://schemas.microsoft.com/office/drawing/2018/hyperlinkcolor" val="tx"/>
                  </a:ext>
                </a:extLst>
              </a:hlinkClick>
            </a:rPr>
            <a:t>Virtual Bo</a:t>
          </a:r>
          <a:r>
            <a:rPr lang="es-MX" sz="1100" kern="1200" dirty="0">
              <a:solidFill>
                <a:prstClr val="black">
                  <a:hueOff val="0"/>
                  <a:satOff val="0"/>
                  <a:lumOff val="0"/>
                  <a:alphaOff val="0"/>
                </a:prstClr>
              </a:solidFill>
              <a:latin typeface="Univers"/>
              <a:ea typeface="+mn-ea"/>
              <a:cs typeface="+mn-cs"/>
            </a:rPr>
            <a:t>y</a:t>
          </a:r>
          <a:r>
            <a:rPr lang="es-ES" sz="1100" kern="1200" noProof="0" dirty="0">
              <a:solidFill>
                <a:prstClr val="black">
                  <a:hueOff val="0"/>
                  <a:satOff val="0"/>
                  <a:lumOff val="0"/>
                  <a:alphaOff val="0"/>
                </a:prstClr>
              </a:solidFill>
              <a:latin typeface="Univers"/>
              <a:ea typeface="+mn-ea"/>
              <a:cs typeface="+mn-cs"/>
            </a:rPr>
            <a:t>.</a:t>
          </a:r>
          <a:r>
            <a:rPr lang="es-MX" sz="1100" kern="1200" dirty="0">
              <a:solidFill>
                <a:prstClr val="black">
                  <a:hueOff val="0"/>
                  <a:satOff val="0"/>
                  <a:lumOff val="0"/>
                  <a:alphaOff val="0"/>
                </a:prstClr>
              </a:solidFill>
              <a:latin typeface="Univers"/>
              <a:ea typeface="+mn-ea"/>
              <a:cs typeface="+mn-cs"/>
            </a:rPr>
            <a:t> La consola usaba un proyector al estilo de gafas de realidad virtual para crear un efecto 3D, aunque monocromático. </a:t>
          </a:r>
          <a:r>
            <a:rPr lang="es-ES" sz="1100" b="0" i="0" u="none" kern="1200" noProof="0" dirty="0"/>
            <a:t> </a:t>
          </a:r>
          <a:endParaRPr lang="es-ES" sz="1100" kern="1200" noProof="0" dirty="0"/>
        </a:p>
      </dgm:t>
    </dgm:pt>
    <dgm:pt modelId="{230A6E4A-6CED-4DC0-AEFE-6859FE07B658}" type="parTrans" cxnId="{E3115EEA-DE9C-4F06-B8B3-BEB263D5F2B1}">
      <dgm:prSet/>
      <dgm:spPr/>
      <dgm:t>
        <a:bodyPr rtlCol="0"/>
        <a:lstStyle/>
        <a:p>
          <a:pPr rtl="0"/>
          <a:endParaRPr lang="es-ES" noProof="0" dirty="0"/>
        </a:p>
      </dgm:t>
    </dgm:pt>
    <dgm:pt modelId="{0B568EC2-5D2A-4B00-8047-B7832F245B44}" type="sibTrans" cxnId="{E3115EEA-DE9C-4F06-B8B3-BEB263D5F2B1}">
      <dgm:prSet/>
      <dgm:spPr/>
      <dgm:t>
        <a:bodyPr rtlCol="0"/>
        <a:lstStyle/>
        <a:p>
          <a:pPr rtl="0"/>
          <a:endParaRPr lang="es-ES" noProof="0" dirty="0"/>
        </a:p>
      </dgm:t>
    </dgm:pt>
    <dgm:pt modelId="{5EDA317F-AB2E-47DE-BA46-16FA60C3C561}">
      <dgm:prSet phldrT="[Text]"/>
      <dgm:spPr>
        <a:solidFill>
          <a:schemeClr val="accent3"/>
        </a:solidFill>
        <a:ln>
          <a:solidFill>
            <a:schemeClr val="accent3"/>
          </a:solidFill>
        </a:ln>
      </dgm:spPr>
      <dgm:t>
        <a:bodyPr rtlCol="0"/>
        <a:lstStyle/>
        <a:p>
          <a:pPr rtl="0"/>
          <a:r>
            <a:rPr lang="es-ES" noProof="0" dirty="0"/>
            <a:t>2012</a:t>
          </a:r>
        </a:p>
      </dgm:t>
    </dgm:pt>
    <dgm:pt modelId="{775EBB35-E8CF-4A14-B0A8-45A53D65E711}" type="parTrans" cxnId="{7B8F902E-4BA3-41AA-9991-54805A6B93DE}">
      <dgm:prSet/>
      <dgm:spPr/>
      <dgm:t>
        <a:bodyPr rtlCol="0"/>
        <a:lstStyle/>
        <a:p>
          <a:pPr rtl="0"/>
          <a:endParaRPr lang="es-ES" noProof="0" dirty="0"/>
        </a:p>
      </dgm:t>
    </dgm:pt>
    <dgm:pt modelId="{A75B061E-69EA-487C-8330-1430DA0F139D}" type="sibTrans" cxnId="{7B8F902E-4BA3-41AA-9991-54805A6B93DE}">
      <dgm:prSet/>
      <dgm:spPr/>
      <dgm:t>
        <a:bodyPr rtlCol="0"/>
        <a:lstStyle/>
        <a:p>
          <a:pPr rtl="0"/>
          <a:endParaRPr lang="es-ES" noProof="0" dirty="0"/>
        </a:p>
      </dgm:t>
    </dgm:pt>
    <dgm:pt modelId="{F757DBC8-3670-4122-937A-47DB91C0F3FE}">
      <dgm:prSet phldrT="[Text]" custT="1"/>
      <dgm:spPr/>
      <dgm:t>
        <a:bodyPr rtlCol="0"/>
        <a:lstStyle/>
        <a:p>
          <a:pPr rtl="0"/>
          <a:r>
            <a:rPr lang="es-MX" sz="1100" kern="1200" dirty="0">
              <a:solidFill>
                <a:prstClr val="black">
                  <a:hueOff val="0"/>
                  <a:satOff val="0"/>
                  <a:lumOff val="0"/>
                  <a:alphaOff val="0"/>
                </a:prstClr>
              </a:solidFill>
              <a:latin typeface="Univers"/>
              <a:ea typeface="+mn-ea"/>
              <a:cs typeface="+mn-cs"/>
            </a:rPr>
            <a:t>La revolución actual, llega cuando el joven californiano Palmer </a:t>
          </a:r>
          <a:r>
            <a:rPr lang="es-MX" sz="1100" kern="1200" dirty="0" err="1">
              <a:solidFill>
                <a:prstClr val="black">
                  <a:hueOff val="0"/>
                  <a:satOff val="0"/>
                  <a:lumOff val="0"/>
                  <a:alphaOff val="0"/>
                </a:prstClr>
              </a:solidFill>
              <a:latin typeface="Univers"/>
              <a:ea typeface="+mn-ea"/>
              <a:cs typeface="+mn-cs"/>
            </a:rPr>
            <a:t>Luckey</a:t>
          </a:r>
          <a:r>
            <a:rPr lang="es-MX" sz="1100" kern="1200" dirty="0">
              <a:solidFill>
                <a:prstClr val="black">
                  <a:hueOff val="0"/>
                  <a:satOff val="0"/>
                  <a:lumOff val="0"/>
                  <a:alphaOff val="0"/>
                </a:prstClr>
              </a:solidFill>
              <a:latin typeface="Univers"/>
              <a:ea typeface="+mn-ea"/>
              <a:cs typeface="+mn-cs"/>
            </a:rPr>
            <a:t> vuelve a poner de actualidad a la realidad virtual, al conseguir construir un prototipo de gafas financiadas a través de la plataforma de crowdfunding Kickstarter.</a:t>
          </a:r>
          <a:endParaRPr lang="es-ES" sz="1100" kern="1200" noProof="0" dirty="0">
            <a:solidFill>
              <a:prstClr val="black">
                <a:hueOff val="0"/>
                <a:satOff val="0"/>
                <a:lumOff val="0"/>
                <a:alphaOff val="0"/>
              </a:prstClr>
            </a:solidFill>
            <a:latin typeface="Univers"/>
            <a:ea typeface="+mn-ea"/>
            <a:cs typeface="+mn-cs"/>
          </a:endParaRPr>
        </a:p>
      </dgm:t>
    </dgm:pt>
    <dgm:pt modelId="{8F483F27-8D97-48E5-9210-1B448F1CE277}" type="parTrans" cxnId="{8A3D4B73-3658-4A4C-9DFE-F59E22A79482}">
      <dgm:prSet/>
      <dgm:spPr/>
      <dgm:t>
        <a:bodyPr rtlCol="0"/>
        <a:lstStyle/>
        <a:p>
          <a:pPr rtl="0"/>
          <a:endParaRPr lang="es-ES" noProof="0" dirty="0"/>
        </a:p>
      </dgm:t>
    </dgm:pt>
    <dgm:pt modelId="{A46A41DD-2CA4-4800-8F85-546ABB24ED07}" type="sibTrans" cxnId="{8A3D4B73-3658-4A4C-9DFE-F59E22A79482}">
      <dgm:prSet/>
      <dgm:spPr/>
      <dgm:t>
        <a:bodyPr rtlCol="0"/>
        <a:lstStyle/>
        <a:p>
          <a:pPr rtl="0"/>
          <a:endParaRPr lang="es-ES" noProof="0" dirty="0"/>
        </a:p>
      </dgm:t>
    </dgm:pt>
    <dgm:pt modelId="{7B2FF309-5120-45E2-ACC8-F8FAA9DBDA55}">
      <dgm:prSet phldrT="[Text]"/>
      <dgm:spPr>
        <a:solidFill>
          <a:schemeClr val="accent4"/>
        </a:solidFill>
        <a:ln>
          <a:solidFill>
            <a:schemeClr val="accent4"/>
          </a:solidFill>
        </a:ln>
      </dgm:spPr>
      <dgm:t>
        <a:bodyPr rtlCol="0"/>
        <a:lstStyle/>
        <a:p>
          <a:pPr rtl="0"/>
          <a:r>
            <a:rPr lang="es-ES" noProof="0" dirty="0"/>
            <a:t>Actualidad</a:t>
          </a:r>
        </a:p>
      </dgm:t>
    </dgm:pt>
    <dgm:pt modelId="{2CF5AF8A-5687-489A-9838-EDDBB760D421}" type="parTrans" cxnId="{D35DB9DA-961B-46CD-BB14-44CD766D8CB7}">
      <dgm:prSet/>
      <dgm:spPr/>
      <dgm:t>
        <a:bodyPr rtlCol="0"/>
        <a:lstStyle/>
        <a:p>
          <a:pPr rtl="0"/>
          <a:endParaRPr lang="es-ES" noProof="0" dirty="0"/>
        </a:p>
      </dgm:t>
    </dgm:pt>
    <dgm:pt modelId="{D5CAA101-B828-45D7-965B-F77CD6FBA109}" type="sibTrans" cxnId="{D35DB9DA-961B-46CD-BB14-44CD766D8CB7}">
      <dgm:prSet/>
      <dgm:spPr/>
      <dgm:t>
        <a:bodyPr rtlCol="0"/>
        <a:lstStyle/>
        <a:p>
          <a:pPr rtl="0"/>
          <a:endParaRPr lang="es-ES" noProof="0" dirty="0"/>
        </a:p>
      </dgm:t>
    </dgm:pt>
    <dgm:pt modelId="{EE155DB2-6788-4019-961C-F8B89C275CE8}">
      <dgm:prSet phldrT="[Text]"/>
      <dgm:spPr/>
      <dgm:t>
        <a:bodyPr rtlCol="0"/>
        <a:lstStyle/>
        <a:p>
          <a:pPr rtl="0"/>
          <a:r>
            <a:rPr lang="es-ES" b="0" i="0" u="none" noProof="0" dirty="0"/>
            <a:t>Actualmente se utiliza en diversas áreas, como lo pueden llegar a ser el arte, educación, entretenimiento y videojuegos, aunque se cree que va a llegar a utilizarse en una escala mucha mayor a la actual</a:t>
          </a:r>
          <a:endParaRPr lang="es-ES" noProof="0" dirty="0"/>
        </a:p>
      </dgm:t>
    </dgm:pt>
    <dgm:pt modelId="{8395B9D5-FF39-4045-8569-9C13F11FB1E5}" type="parTrans" cxnId="{E3D274C7-DB39-45B8-B18F-742495FE5026}">
      <dgm:prSet/>
      <dgm:spPr/>
      <dgm:t>
        <a:bodyPr rtlCol="0"/>
        <a:lstStyle/>
        <a:p>
          <a:pPr rtl="0"/>
          <a:endParaRPr lang="es-ES" noProof="0" dirty="0"/>
        </a:p>
      </dgm:t>
    </dgm:pt>
    <dgm:pt modelId="{F94C628D-62C1-4AF5-B102-2A2AA7FD22DE}" type="sibTrans" cxnId="{E3D274C7-DB39-45B8-B18F-742495FE5026}">
      <dgm:prSet/>
      <dgm:spPr/>
      <dgm:t>
        <a:bodyPr rtlCol="0"/>
        <a:lstStyle/>
        <a:p>
          <a:pPr rtl="0"/>
          <a:endParaRPr lang="es-ES" noProof="0" dirty="0"/>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5">
        <dgm:presLayoutVars>
          <dgm:chMax val="0"/>
          <dgm:chPref val="0"/>
        </dgm:presLayoutVars>
      </dgm:prSet>
      <dgm:spPr>
        <a:ln>
          <a:solidFill>
            <a:schemeClr val="accent2"/>
          </a:solidFill>
        </a:ln>
      </dgm:spPr>
    </dgm:pt>
    <dgm:pt modelId="{CA3A6A4E-2D39-41D2-A6B1-B590D0C452D2}" type="pres">
      <dgm:prSet presAssocID="{AACEAFD5-63CF-4AFC-B46F-BE086C5D447C}" presName="parTx" presStyleLbl="alignNode1" presStyleIdx="0" presStyleCnt="5" custLinFactNeighborX="-3443">
        <dgm:presLayoutVars>
          <dgm:chMax val="0"/>
          <dgm:chPref val="0"/>
          <dgm:bulletEnabled val="1"/>
        </dgm:presLayoutVars>
      </dgm:prSet>
      <dgm:spPr/>
    </dgm:pt>
    <dgm:pt modelId="{810D7AA7-A541-4507-BE7F-36CCF210089F}" type="pres">
      <dgm:prSet presAssocID="{AACEAFD5-63CF-4AFC-B46F-BE086C5D447C}" presName="desTx" presStyleLbl="revTx" presStyleIdx="0" presStyleCnt="5">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5">
        <dgm:presLayoutVars>
          <dgm:chMax val="0"/>
          <dgm:chPref val="0"/>
        </dgm:presLayoutVars>
      </dgm:prSet>
      <dgm:spPr>
        <a:ln>
          <a:solidFill>
            <a:schemeClr val="accent1"/>
          </a:solidFill>
        </a:ln>
      </dgm:spPr>
    </dgm:pt>
    <dgm:pt modelId="{6C46E586-0364-4C52-98F9-74A7ACD803D1}" type="pres">
      <dgm:prSet presAssocID="{D07AD3FD-84FF-467E-9693-752776549C61}" presName="parTx" presStyleLbl="alignNode1" presStyleIdx="1" presStyleCnt="5">
        <dgm:presLayoutVars>
          <dgm:chMax val="0"/>
          <dgm:chPref val="0"/>
          <dgm:bulletEnabled val="1"/>
        </dgm:presLayoutVars>
      </dgm:prSet>
      <dgm:spPr/>
    </dgm:pt>
    <dgm:pt modelId="{5E07F9E4-149C-4A89-848F-4ABDD305F0C5}" type="pres">
      <dgm:prSet presAssocID="{D07AD3FD-84FF-467E-9693-752776549C61}" presName="desTx" presStyleLbl="revTx" presStyleIdx="1" presStyleCnt="5">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5">
        <dgm:presLayoutVars>
          <dgm:chMax val="0"/>
          <dgm:chPref val="0"/>
        </dgm:presLayoutVars>
      </dgm:prSet>
      <dgm:spPr>
        <a:ln>
          <a:solidFill>
            <a:schemeClr val="accent5"/>
          </a:solidFill>
        </a:ln>
      </dgm:spPr>
    </dgm:pt>
    <dgm:pt modelId="{7A0B5EFC-88FB-4ED5-994F-D5F6584C2293}" type="pres">
      <dgm:prSet presAssocID="{D71FC021-6A65-44D1-95B9-0E6C89079866}" presName="parTx" presStyleLbl="alignNode1" presStyleIdx="2" presStyleCnt="5">
        <dgm:presLayoutVars>
          <dgm:chMax val="0"/>
          <dgm:chPref val="0"/>
          <dgm:bulletEnabled val="1"/>
        </dgm:presLayoutVars>
      </dgm:prSet>
      <dgm:spPr/>
    </dgm:pt>
    <dgm:pt modelId="{FD7B29F2-0D66-4B4B-BC8A-82DA23575305}" type="pres">
      <dgm:prSet presAssocID="{D71FC021-6A65-44D1-95B9-0E6C89079866}" presName="desTx" presStyleLbl="revTx" presStyleIdx="2" presStyleCnt="5">
        <dgm:presLayoutVars>
          <dgm:chMax val="0"/>
          <dgm:chPref val="0"/>
          <dgm:bulletEnabled val="1"/>
        </dgm:presLayoutVars>
      </dgm:prSet>
      <dgm:spPr/>
    </dgm:pt>
    <dgm:pt modelId="{BABAA172-7B81-4C6B-BCF2-4572322515C5}" type="pres">
      <dgm:prSet presAssocID="{D71FC021-6A65-44D1-95B9-0E6C89079866}" presName="EmptyPlaceHolder" presStyleCnt="0"/>
      <dgm:spPr/>
    </dgm:pt>
    <dgm:pt modelId="{0B65942F-B336-42B6-A72B-DA6B6B07B79B}" type="pres">
      <dgm:prSet presAssocID="{9B090D9D-470E-46E2-AABB-0368A52481AA}" presName="space" presStyleCnt="0"/>
      <dgm:spPr/>
    </dgm:pt>
    <dgm:pt modelId="{1D5539F6-8B97-4801-8139-D49EE44FFF3E}" type="pres">
      <dgm:prSet presAssocID="{5EDA317F-AB2E-47DE-BA46-16FA60C3C561}" presName="composite" presStyleCnt="0"/>
      <dgm:spPr/>
    </dgm:pt>
    <dgm:pt modelId="{2377F551-4CF6-4656-B644-60A7FC1B0F64}" type="pres">
      <dgm:prSet presAssocID="{5EDA317F-AB2E-47DE-BA46-16FA60C3C561}" presName="L" presStyleLbl="solidFgAcc1" presStyleIdx="3" presStyleCnt="5">
        <dgm:presLayoutVars>
          <dgm:chMax val="0"/>
          <dgm:chPref val="0"/>
        </dgm:presLayoutVars>
      </dgm:prSet>
      <dgm:spPr>
        <a:ln>
          <a:solidFill>
            <a:schemeClr val="accent3"/>
          </a:solidFill>
        </a:ln>
      </dgm:spPr>
    </dgm:pt>
    <dgm:pt modelId="{69ED255C-64AC-4764-BC2C-7679ECCC9FE9}" type="pres">
      <dgm:prSet presAssocID="{5EDA317F-AB2E-47DE-BA46-16FA60C3C561}" presName="parTx" presStyleLbl="alignNode1" presStyleIdx="3" presStyleCnt="5">
        <dgm:presLayoutVars>
          <dgm:chMax val="0"/>
          <dgm:chPref val="0"/>
          <dgm:bulletEnabled val="1"/>
        </dgm:presLayoutVars>
      </dgm:prSet>
      <dgm:spPr/>
    </dgm:pt>
    <dgm:pt modelId="{1F1B09A6-DA7E-41D1-B8A6-E3B6E775E5C1}" type="pres">
      <dgm:prSet presAssocID="{5EDA317F-AB2E-47DE-BA46-16FA60C3C561}" presName="desTx" presStyleLbl="revTx" presStyleIdx="3" presStyleCnt="5">
        <dgm:presLayoutVars>
          <dgm:chMax val="0"/>
          <dgm:chPref val="0"/>
          <dgm:bulletEnabled val="1"/>
        </dgm:presLayoutVars>
      </dgm:prSet>
      <dgm:spPr/>
    </dgm:pt>
    <dgm:pt modelId="{89DACDC6-8676-47A4-A430-164754F46172}" type="pres">
      <dgm:prSet presAssocID="{5EDA317F-AB2E-47DE-BA46-16FA60C3C561}" presName="EmptyPlaceHolder" presStyleCnt="0"/>
      <dgm:spPr/>
    </dgm:pt>
    <dgm:pt modelId="{38A6C30B-D5BF-4A1A-A273-D265DC00F2EC}" type="pres">
      <dgm:prSet presAssocID="{A75B061E-69EA-487C-8330-1430DA0F139D}" presName="space" presStyleCnt="0"/>
      <dgm:spPr/>
    </dgm:pt>
    <dgm:pt modelId="{761684DA-3DB5-4618-9A30-6E2731CDFCA3}" type="pres">
      <dgm:prSet presAssocID="{7B2FF309-5120-45E2-ACC8-F8FAA9DBDA55}" presName="composite" presStyleCnt="0"/>
      <dgm:spPr/>
    </dgm:pt>
    <dgm:pt modelId="{E2C584B7-5B6E-4F6E-A7B8-E679FEF7BC4D}" type="pres">
      <dgm:prSet presAssocID="{7B2FF309-5120-45E2-ACC8-F8FAA9DBDA55}" presName="L" presStyleLbl="solidFgAcc1" presStyleIdx="4" presStyleCnt="5">
        <dgm:presLayoutVars>
          <dgm:chMax val="0"/>
          <dgm:chPref val="0"/>
        </dgm:presLayoutVars>
      </dgm:prSet>
      <dgm:spPr>
        <a:ln>
          <a:solidFill>
            <a:schemeClr val="accent4"/>
          </a:solidFill>
        </a:ln>
      </dgm:spPr>
    </dgm:pt>
    <dgm:pt modelId="{B89F8758-DA9D-4018-859A-710084D7ABF3}" type="pres">
      <dgm:prSet presAssocID="{7B2FF309-5120-45E2-ACC8-F8FAA9DBDA55}" presName="parTx" presStyleLbl="alignNode1" presStyleIdx="4" presStyleCnt="5">
        <dgm:presLayoutVars>
          <dgm:chMax val="0"/>
          <dgm:chPref val="0"/>
          <dgm:bulletEnabled val="1"/>
        </dgm:presLayoutVars>
      </dgm:prSet>
      <dgm:spPr/>
    </dgm:pt>
    <dgm:pt modelId="{B73D2BBA-574C-491E-A31C-8B6EA5CC871A}" type="pres">
      <dgm:prSet presAssocID="{7B2FF309-5120-45E2-ACC8-F8FAA9DBDA55}" presName="desTx" presStyleLbl="revTx" presStyleIdx="4" presStyleCnt="5">
        <dgm:presLayoutVars>
          <dgm:chMax val="0"/>
          <dgm:chPref val="0"/>
          <dgm:bulletEnabled val="1"/>
        </dgm:presLayoutVars>
      </dgm:prSet>
      <dgm:spPr/>
    </dgm:pt>
    <dgm:pt modelId="{DC9D8E0A-674F-4E74-BF10-5C0EF64E638E}" type="pres">
      <dgm:prSet presAssocID="{7B2FF309-5120-45E2-ACC8-F8FAA9DBDA55}" presName="EmptyPlaceHolder" presStyleCnt="0"/>
      <dgm:spPr/>
    </dgm:pt>
  </dgm:ptLst>
  <dgm:cxnLst>
    <dgm:cxn modelId="{A903DE1B-AC8A-4C77-850B-32A9F4D87BCB}" type="presOf" srcId="{5EDA317F-AB2E-47DE-BA46-16FA60C3C561}" destId="{69ED255C-64AC-4764-BC2C-7679ECCC9FE9}" srcOrd="0" destOrd="0" presId="urn:microsoft.com/office/officeart/2016/7/layout/AccentHomeChevronProcess"/>
    <dgm:cxn modelId="{F23BFC27-EEA1-48DD-A68B-3C9BF1AE455D}" type="presOf" srcId="{349299C9-846E-4827-813A-349CCCE20782}" destId="{810D7AA7-A541-4507-BE7F-36CCF210089F}" srcOrd="0" destOrd="0" presId="urn:microsoft.com/office/officeart/2016/7/layout/AccentHomeChevronProcess"/>
    <dgm:cxn modelId="{7B8F902E-4BA3-41AA-9991-54805A6B93DE}" srcId="{55C0B14E-AEA6-48D3-A387-ED4A3A3BF840}" destId="{5EDA317F-AB2E-47DE-BA46-16FA60C3C561}" srcOrd="3" destOrd="0" parTransId="{775EBB35-E8CF-4A14-B0A8-45A53D65E711}" sibTransId="{A75B061E-69EA-487C-8330-1430DA0F139D}"/>
    <dgm:cxn modelId="{0EFA3039-6828-403C-9445-4359BA6645E6}" srcId="{AACEAFD5-63CF-4AFC-B46F-BE086C5D447C}" destId="{349299C9-846E-4827-813A-349CCCE20782}" srcOrd="0" destOrd="0" parTransId="{AEA27547-B9ED-4994-BD27-04EC297EF367}" sibTransId="{9D819F52-ACA0-4B08-8256-DF6BD8FA3A0B}"/>
    <dgm:cxn modelId="{6CDEA839-6538-453E-9113-58ECC65280CB}" type="presOf" srcId="{AACEAFD5-63CF-4AFC-B46F-BE086C5D447C}" destId="{CA3A6A4E-2D39-41D2-A6B1-B590D0C452D2}" srcOrd="0" destOrd="0" presId="urn:microsoft.com/office/officeart/2016/7/layout/AccentHomeChevronProcess"/>
    <dgm:cxn modelId="{F5A7A062-FA53-4976-B49E-235CE658F38A}" type="presOf" srcId="{EE155DB2-6788-4019-961C-F8B89C275CE8}" destId="{B73D2BBA-574C-491E-A31C-8B6EA5CC871A}" srcOrd="0" destOrd="0" presId="urn:microsoft.com/office/officeart/2016/7/layout/AccentHomeChevronProcess"/>
    <dgm:cxn modelId="{55492768-9A5E-4F74-AC7C-959C5C24EFD3}" srcId="{55C0B14E-AEA6-48D3-A387-ED4A3A3BF840}" destId="{D07AD3FD-84FF-467E-9693-752776549C61}" srcOrd="1" destOrd="0" parTransId="{7B691773-F524-4FAD-A272-BDF0B0C4370A}" sibTransId="{A8C9B7A9-BC2A-4753-B7F0-F2E361D95520}"/>
    <dgm:cxn modelId="{E97FF64F-8020-497E-AE7D-2395DDA4560D}" srcId="{D07AD3FD-84FF-467E-9693-752776549C61}" destId="{5D70EFF5-8B31-4A1F-AE44-51E4CF0013EB}" srcOrd="0" destOrd="0" parTransId="{96C720A0-FEEF-48D1-8DF6-ABA03C304822}" sibTransId="{B6A59CDE-18AD-4553-B6C5-FF001A8E8510}"/>
    <dgm:cxn modelId="{8A3D4B73-3658-4A4C-9DFE-F59E22A79482}" srcId="{5EDA317F-AB2E-47DE-BA46-16FA60C3C561}" destId="{F757DBC8-3670-4122-937A-47DB91C0F3FE}" srcOrd="0" destOrd="0" parTransId="{8F483F27-8D97-48E5-9210-1B448F1CE277}" sibTransId="{A46A41DD-2CA4-4800-8F85-546ABB24ED07}"/>
    <dgm:cxn modelId="{00A52954-B4C4-4ECD-B0D0-AE5EF5CDC4E1}" type="presOf" srcId="{7B2FF309-5120-45E2-ACC8-F8FAA9DBDA55}" destId="{B89F8758-DA9D-4018-859A-710084D7ABF3}" srcOrd="0" destOrd="0" presId="urn:microsoft.com/office/officeart/2016/7/layout/AccentHomeChevronProcess"/>
    <dgm:cxn modelId="{219EA357-E48B-4A91-91A7-8282DFF10601}" type="presOf" srcId="{55C0B14E-AEA6-48D3-A387-ED4A3A3BF840}" destId="{594BF422-752C-42F3-A230-3D0E6AE9A886}" srcOrd="0" destOrd="0" presId="urn:microsoft.com/office/officeart/2016/7/layout/AccentHomeChevronProcess"/>
    <dgm:cxn modelId="{D8B51958-63B3-49F6-A150-9B1A638B15CE}" type="presOf" srcId="{F757DBC8-3670-4122-937A-47DB91C0F3FE}" destId="{1F1B09A6-DA7E-41D1-B8A6-E3B6E775E5C1}" srcOrd="0" destOrd="0" presId="urn:microsoft.com/office/officeart/2016/7/layout/AccentHomeChevronProcess"/>
    <dgm:cxn modelId="{61E56288-5A92-4019-989A-398C8EA8A844}" type="presOf" srcId="{4A6BB192-9983-4F48-BBC5-6E384EED7EC5}" destId="{FD7B29F2-0D66-4B4B-BC8A-82DA23575305}" srcOrd="0" destOrd="0" presId="urn:microsoft.com/office/officeart/2016/7/layout/AccentHomeChevronProcess"/>
    <dgm:cxn modelId="{60399491-EC61-4ACD-870E-1A66600F3D26}" type="presOf" srcId="{D71FC021-6A65-44D1-95B9-0E6C89079866}" destId="{7A0B5EFC-88FB-4ED5-994F-D5F6584C2293}" srcOrd="0" destOrd="0" presId="urn:microsoft.com/office/officeart/2016/7/layout/AccentHomeChevronProcess"/>
    <dgm:cxn modelId="{53239C96-427C-420B-95DC-546F3B30ED65}" srcId="{55C0B14E-AEA6-48D3-A387-ED4A3A3BF840}" destId="{D71FC021-6A65-44D1-95B9-0E6C89079866}" srcOrd="2" destOrd="0" parTransId="{862AAE39-3AAD-40E3-BA20-90187BD73242}" sibTransId="{9B090D9D-470E-46E2-AABB-0368A52481AA}"/>
    <dgm:cxn modelId="{2F6485B4-0735-4D01-8060-5A89B7562619}" type="presOf" srcId="{5D70EFF5-8B31-4A1F-AE44-51E4CF0013EB}" destId="{5E07F9E4-149C-4A89-848F-4ABDD305F0C5}" srcOrd="0" destOrd="0" presId="urn:microsoft.com/office/officeart/2016/7/layout/AccentHomeChevronProcess"/>
    <dgm:cxn modelId="{AE101ABC-7EA3-4444-A576-8AB15A371C84}" srcId="{55C0B14E-AEA6-48D3-A387-ED4A3A3BF840}" destId="{AACEAFD5-63CF-4AFC-B46F-BE086C5D447C}" srcOrd="0" destOrd="0" parTransId="{7A0BD8EC-BB4A-4912-A54E-6F39B681264E}" sibTransId="{7A8D4B4D-06E9-4958-810D-A6226B6AC588}"/>
    <dgm:cxn modelId="{665C05C7-3CB0-428C-B457-E59A0AF60DA1}" type="presOf" srcId="{D07AD3FD-84FF-467E-9693-752776549C61}" destId="{6C46E586-0364-4C52-98F9-74A7ACD803D1}" srcOrd="0" destOrd="0" presId="urn:microsoft.com/office/officeart/2016/7/layout/AccentHomeChevronProcess"/>
    <dgm:cxn modelId="{E3D274C7-DB39-45B8-B18F-742495FE5026}" srcId="{7B2FF309-5120-45E2-ACC8-F8FAA9DBDA55}" destId="{EE155DB2-6788-4019-961C-F8B89C275CE8}" srcOrd="0" destOrd="0" parTransId="{8395B9D5-FF39-4045-8569-9C13F11FB1E5}" sibTransId="{F94C628D-62C1-4AF5-B102-2A2AA7FD22DE}"/>
    <dgm:cxn modelId="{D35DB9DA-961B-46CD-BB14-44CD766D8CB7}" srcId="{55C0B14E-AEA6-48D3-A387-ED4A3A3BF840}" destId="{7B2FF309-5120-45E2-ACC8-F8FAA9DBDA55}" srcOrd="4" destOrd="0" parTransId="{2CF5AF8A-5687-489A-9838-EDDBB760D421}" sibTransId="{D5CAA101-B828-45D7-965B-F77CD6FBA109}"/>
    <dgm:cxn modelId="{E3115EEA-DE9C-4F06-B8B3-BEB263D5F2B1}" srcId="{D71FC021-6A65-44D1-95B9-0E6C89079866}" destId="{4A6BB192-9983-4F48-BBC5-6E384EED7EC5}" srcOrd="0" destOrd="0" parTransId="{230A6E4A-6CED-4DC0-AEFE-6859FE07B658}" sibTransId="{0B568EC2-5D2A-4B00-8047-B7832F245B44}"/>
    <dgm:cxn modelId="{C93892E1-28C0-4B75-A464-293C00708672}" type="presParOf" srcId="{594BF422-752C-42F3-A230-3D0E6AE9A886}" destId="{F6A1B9E0-4B4A-47A4-A011-67526CEEA770}" srcOrd="0" destOrd="0" presId="urn:microsoft.com/office/officeart/2016/7/layout/AccentHomeChevronProcess"/>
    <dgm:cxn modelId="{D5413575-9692-46A2-A045-9ED8482318DF}" type="presParOf" srcId="{F6A1B9E0-4B4A-47A4-A011-67526CEEA770}" destId="{FA4E6E73-A3C8-4495-927B-8AADA5A74297}" srcOrd="0" destOrd="0" presId="urn:microsoft.com/office/officeart/2016/7/layout/AccentHomeChevronProcess"/>
    <dgm:cxn modelId="{3303BDD6-668D-45F1-9491-4125E782D67C}" type="presParOf" srcId="{F6A1B9E0-4B4A-47A4-A011-67526CEEA770}" destId="{CA3A6A4E-2D39-41D2-A6B1-B590D0C452D2}" srcOrd="1" destOrd="0" presId="urn:microsoft.com/office/officeart/2016/7/layout/AccentHomeChevronProcess"/>
    <dgm:cxn modelId="{3BAD5A1C-162E-4722-B818-968C4083BECD}" type="presParOf" srcId="{F6A1B9E0-4B4A-47A4-A011-67526CEEA770}" destId="{810D7AA7-A541-4507-BE7F-36CCF210089F}" srcOrd="2" destOrd="0" presId="urn:microsoft.com/office/officeart/2016/7/layout/AccentHomeChevronProcess"/>
    <dgm:cxn modelId="{A3B267C1-BAFC-42F0-A63A-6491CFDC1ED2}" type="presParOf" srcId="{F6A1B9E0-4B4A-47A4-A011-67526CEEA770}" destId="{4F7CDD44-32F1-4759-861F-8DABEBBA8D89}" srcOrd="3" destOrd="0" presId="urn:microsoft.com/office/officeart/2016/7/layout/AccentHomeChevronProcess"/>
    <dgm:cxn modelId="{80CC9289-BA8F-4ED7-A4ED-9FA5EF71D964}" type="presParOf" srcId="{594BF422-752C-42F3-A230-3D0E6AE9A886}" destId="{C9A9B9EA-6A1D-4A13-9C7F-C112F25D2888}" srcOrd="1" destOrd="0" presId="urn:microsoft.com/office/officeart/2016/7/layout/AccentHomeChevronProcess"/>
    <dgm:cxn modelId="{5B7985CA-BC92-461D-A77E-E2320D4992D0}" type="presParOf" srcId="{594BF422-752C-42F3-A230-3D0E6AE9A886}" destId="{EC37843F-14A6-4E20-B7AE-2B086A8F5F45}" srcOrd="2" destOrd="0" presId="urn:microsoft.com/office/officeart/2016/7/layout/AccentHomeChevronProcess"/>
    <dgm:cxn modelId="{1996E4D7-D809-45CA-9DF0-561A93BDAFB1}" type="presParOf" srcId="{EC37843F-14A6-4E20-B7AE-2B086A8F5F45}" destId="{E41E7729-FD3F-426D-804C-45BD60BD762D}" srcOrd="0" destOrd="0" presId="urn:microsoft.com/office/officeart/2016/7/layout/AccentHomeChevronProcess"/>
    <dgm:cxn modelId="{16E53752-1AB8-4CD2-BFD6-85C0CDA26E1B}" type="presParOf" srcId="{EC37843F-14A6-4E20-B7AE-2B086A8F5F45}" destId="{6C46E586-0364-4C52-98F9-74A7ACD803D1}" srcOrd="1" destOrd="0" presId="urn:microsoft.com/office/officeart/2016/7/layout/AccentHomeChevronProcess"/>
    <dgm:cxn modelId="{FAC2F23D-E510-4342-91C3-FCAB11B207C0}" type="presParOf" srcId="{EC37843F-14A6-4E20-B7AE-2B086A8F5F45}" destId="{5E07F9E4-149C-4A89-848F-4ABDD305F0C5}" srcOrd="2" destOrd="0" presId="urn:microsoft.com/office/officeart/2016/7/layout/AccentHomeChevronProcess"/>
    <dgm:cxn modelId="{3843A525-0A63-4743-B0E8-0F795D54B4E4}" type="presParOf" srcId="{EC37843F-14A6-4E20-B7AE-2B086A8F5F45}" destId="{2928FCAD-BE3F-45AC-93A5-FD98F8A50E00}" srcOrd="3" destOrd="0" presId="urn:microsoft.com/office/officeart/2016/7/layout/AccentHomeChevronProcess"/>
    <dgm:cxn modelId="{D179D84E-BE2C-46EF-8594-412D3A7F9213}" type="presParOf" srcId="{594BF422-752C-42F3-A230-3D0E6AE9A886}" destId="{C2DF8D93-19C7-4E07-BCAF-9FAAB62C8CF2}" srcOrd="3" destOrd="0" presId="urn:microsoft.com/office/officeart/2016/7/layout/AccentHomeChevronProcess"/>
    <dgm:cxn modelId="{D8554B98-FAA7-4800-BB76-916BA7A2B10E}" type="presParOf" srcId="{594BF422-752C-42F3-A230-3D0E6AE9A886}" destId="{86E313B1-36D3-44D7-907E-22A08CB8E9CC}" srcOrd="4" destOrd="0" presId="urn:microsoft.com/office/officeart/2016/7/layout/AccentHomeChevronProcess"/>
    <dgm:cxn modelId="{19D10FBF-8E65-4EB5-9B54-54A271982B0D}" type="presParOf" srcId="{86E313B1-36D3-44D7-907E-22A08CB8E9CC}" destId="{473F2067-7126-4D56-A328-5A8CFD3D8D52}" srcOrd="0" destOrd="0" presId="urn:microsoft.com/office/officeart/2016/7/layout/AccentHomeChevronProcess"/>
    <dgm:cxn modelId="{11A73768-8587-4E2B-BDDA-6254211FDF2D}" type="presParOf" srcId="{86E313B1-36D3-44D7-907E-22A08CB8E9CC}" destId="{7A0B5EFC-88FB-4ED5-994F-D5F6584C2293}" srcOrd="1" destOrd="0" presId="urn:microsoft.com/office/officeart/2016/7/layout/AccentHomeChevronProcess"/>
    <dgm:cxn modelId="{522D3FED-6E8C-40DF-8BA8-A80510ACC48F}" type="presParOf" srcId="{86E313B1-36D3-44D7-907E-22A08CB8E9CC}" destId="{FD7B29F2-0D66-4B4B-BC8A-82DA23575305}" srcOrd="2" destOrd="0" presId="urn:microsoft.com/office/officeart/2016/7/layout/AccentHomeChevronProcess"/>
    <dgm:cxn modelId="{8075A955-4651-4DD2-B114-EB147BF378DF}" type="presParOf" srcId="{86E313B1-36D3-44D7-907E-22A08CB8E9CC}" destId="{BABAA172-7B81-4C6B-BCF2-4572322515C5}" srcOrd="3" destOrd="0" presId="urn:microsoft.com/office/officeart/2016/7/layout/AccentHomeChevronProcess"/>
    <dgm:cxn modelId="{505D5263-214F-48F5-9678-AA87C7C04F54}" type="presParOf" srcId="{594BF422-752C-42F3-A230-3D0E6AE9A886}" destId="{0B65942F-B336-42B6-A72B-DA6B6B07B79B}" srcOrd="5" destOrd="0" presId="urn:microsoft.com/office/officeart/2016/7/layout/AccentHomeChevronProcess"/>
    <dgm:cxn modelId="{F0861DFD-F2E8-400C-9B5C-4AA4849B2BE4}" type="presParOf" srcId="{594BF422-752C-42F3-A230-3D0E6AE9A886}" destId="{1D5539F6-8B97-4801-8139-D49EE44FFF3E}" srcOrd="6" destOrd="0" presId="urn:microsoft.com/office/officeart/2016/7/layout/AccentHomeChevronProcess"/>
    <dgm:cxn modelId="{D22CB840-CF4F-404F-97C0-0629311A5E51}" type="presParOf" srcId="{1D5539F6-8B97-4801-8139-D49EE44FFF3E}" destId="{2377F551-4CF6-4656-B644-60A7FC1B0F64}" srcOrd="0" destOrd="0" presId="urn:microsoft.com/office/officeart/2016/7/layout/AccentHomeChevronProcess"/>
    <dgm:cxn modelId="{6FFE5C0B-250C-4EEB-9BDD-E47B6B414225}" type="presParOf" srcId="{1D5539F6-8B97-4801-8139-D49EE44FFF3E}" destId="{69ED255C-64AC-4764-BC2C-7679ECCC9FE9}" srcOrd="1" destOrd="0" presId="urn:microsoft.com/office/officeart/2016/7/layout/AccentHomeChevronProcess"/>
    <dgm:cxn modelId="{EB2B0AEE-0679-4C51-B5D9-13C0989C2DC6}" type="presParOf" srcId="{1D5539F6-8B97-4801-8139-D49EE44FFF3E}" destId="{1F1B09A6-DA7E-41D1-B8A6-E3B6E775E5C1}" srcOrd="2" destOrd="0" presId="urn:microsoft.com/office/officeart/2016/7/layout/AccentHomeChevronProcess"/>
    <dgm:cxn modelId="{21A6189F-60BA-4472-B858-99323388D0B0}" type="presParOf" srcId="{1D5539F6-8B97-4801-8139-D49EE44FFF3E}" destId="{89DACDC6-8676-47A4-A430-164754F46172}" srcOrd="3" destOrd="0" presId="urn:microsoft.com/office/officeart/2016/7/layout/AccentHomeChevronProcess"/>
    <dgm:cxn modelId="{7D7FFE7B-0A37-4D36-9728-C99051BA3C40}" type="presParOf" srcId="{594BF422-752C-42F3-A230-3D0E6AE9A886}" destId="{38A6C30B-D5BF-4A1A-A273-D265DC00F2EC}" srcOrd="7" destOrd="0" presId="urn:microsoft.com/office/officeart/2016/7/layout/AccentHomeChevronProcess"/>
    <dgm:cxn modelId="{626D4800-17BB-462C-BE7D-935B963B6EC7}" type="presParOf" srcId="{594BF422-752C-42F3-A230-3D0E6AE9A886}" destId="{761684DA-3DB5-4618-9A30-6E2731CDFCA3}" srcOrd="8" destOrd="0" presId="urn:microsoft.com/office/officeart/2016/7/layout/AccentHomeChevronProcess"/>
    <dgm:cxn modelId="{2B2ED8B7-5577-4410-8D8A-61A1D71B9F15}" type="presParOf" srcId="{761684DA-3DB5-4618-9A30-6E2731CDFCA3}" destId="{E2C584B7-5B6E-4F6E-A7B8-E679FEF7BC4D}" srcOrd="0" destOrd="0" presId="urn:microsoft.com/office/officeart/2016/7/layout/AccentHomeChevronProcess"/>
    <dgm:cxn modelId="{CFB7BBCC-4189-422A-9163-265E17C16D21}" type="presParOf" srcId="{761684DA-3DB5-4618-9A30-6E2731CDFCA3}" destId="{B89F8758-DA9D-4018-859A-710084D7ABF3}" srcOrd="1" destOrd="0" presId="urn:microsoft.com/office/officeart/2016/7/layout/AccentHomeChevronProcess"/>
    <dgm:cxn modelId="{72C8C8DD-71B0-4E2B-BE4F-7AF4AF3DD218}" type="presParOf" srcId="{761684DA-3DB5-4618-9A30-6E2731CDFCA3}" destId="{B73D2BBA-574C-491E-A31C-8B6EA5CC871A}" srcOrd="2" destOrd="0" presId="urn:microsoft.com/office/officeart/2016/7/layout/AccentHomeChevronProcess"/>
    <dgm:cxn modelId="{34912DD7-C0FC-4C18-ABAB-DA8DF69C4254}" type="presParOf" srcId="{761684DA-3DB5-4618-9A30-6E2731CDFCA3}" destId="{DC9D8E0A-674F-4E74-BF10-5C0EF64E638E}" srcOrd="3" destOrd="0" presId="urn:microsoft.com/office/officeart/2016/7/layout/AccentHomeChevro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rtlCol="0"/>
        <a:lstStyle/>
        <a:p>
          <a:pPr rtl="0"/>
          <a:endParaRPr lang="en-US"/>
        </a:p>
      </dgm:t>
    </dgm:pt>
    <dgm:pt modelId="{23CA95F9-8BCF-40C1-B842-BCFFD43632F6}">
      <dgm:prSet/>
      <dgm:spPr/>
      <dgm:t>
        <a:bodyPr rtlCol="0"/>
        <a:lstStyle/>
        <a:p>
          <a:pPr algn="ctr">
            <a:lnSpc>
              <a:spcPct val="100000"/>
            </a:lnSpc>
            <a:defRPr b="1" spc="20">
              <a:latin typeface="+mj-lt"/>
            </a:defRPr>
          </a:pPr>
          <a:r>
            <a:rPr lang="es-ES" noProof="0">
              <a:solidFill>
                <a:schemeClr val="bg1"/>
              </a:solidFill>
            </a:rPr>
            <a:t>Ignacio </a:t>
          </a:r>
          <a:br>
            <a:rPr lang="es-ES" noProof="0">
              <a:solidFill>
                <a:schemeClr val="bg1"/>
              </a:solidFill>
            </a:rPr>
          </a:br>
          <a:r>
            <a:rPr lang="es-ES" noProof="0">
              <a:solidFill>
                <a:schemeClr val="bg1"/>
              </a:solidFill>
            </a:rPr>
            <a:t>Calvo</a:t>
          </a:r>
          <a:endParaRPr lang="es-ES" noProof="0" dirty="0">
            <a:solidFill>
              <a:schemeClr val="bg1"/>
            </a:solidFill>
          </a:endParaRPr>
        </a:p>
      </dgm:t>
    </dgm:pt>
    <dgm:pt modelId="{FC4F4986-5DCD-4DC2-B7FD-2C5FABEF9979}" type="parTrans" cxnId="{E6EDE7CF-5B3F-4E2C-99EE-D5462F0EC9CE}">
      <dgm:prSet/>
      <dgm:spPr/>
      <dgm:t>
        <a:bodyPr rtlCol="0"/>
        <a:lstStyle/>
        <a:p>
          <a:pPr rtl="0"/>
          <a:endParaRPr lang="es-ES" noProof="0" dirty="0"/>
        </a:p>
      </dgm:t>
    </dgm:pt>
    <dgm:pt modelId="{D868EA7F-D868-4231-86D5-66D9B2DF2F62}" type="sibTrans" cxnId="{E6EDE7CF-5B3F-4E2C-99EE-D5462F0EC9CE}">
      <dgm:prSet/>
      <dgm:spPr/>
      <dgm:t>
        <a:bodyPr rtlCol="0"/>
        <a:lstStyle/>
        <a:p>
          <a:pPr rtl="0"/>
          <a:endParaRPr lang="es-ES" noProof="0" dirty="0"/>
        </a:p>
      </dgm:t>
    </dgm:pt>
    <dgm:pt modelId="{1E293C9C-50F7-4DF0-A45F-EF6AA41E15B2}">
      <dgm:prSet/>
      <dgm:spPr/>
      <dgm:t>
        <a:bodyPr rtlCol="0"/>
        <a:lstStyle/>
        <a:p>
          <a:pPr algn="ctr">
            <a:lnSpc>
              <a:spcPct val="100000"/>
            </a:lnSpc>
            <a:defRPr b="1" spc="20">
              <a:latin typeface="+mj-lt"/>
            </a:defRPr>
          </a:pPr>
          <a:r>
            <a:rPr lang="es-ES" noProof="0">
              <a:solidFill>
                <a:schemeClr val="bg1"/>
              </a:solidFill>
            </a:rPr>
            <a:t>Nombre</a:t>
          </a:r>
          <a:br>
            <a:rPr lang="es-ES" noProof="0">
              <a:solidFill>
                <a:schemeClr val="bg1"/>
              </a:solidFill>
            </a:rPr>
          </a:br>
          <a:r>
            <a:rPr lang="es-ES" noProof="0">
              <a:solidFill>
                <a:schemeClr val="bg1"/>
              </a:solidFill>
            </a:rPr>
            <a:t>Título</a:t>
          </a:r>
          <a:endParaRPr lang="es-ES" noProof="0" dirty="0">
            <a:solidFill>
              <a:schemeClr val="bg1"/>
            </a:solidFill>
          </a:endParaRPr>
        </a:p>
      </dgm:t>
    </dgm:pt>
    <dgm:pt modelId="{04936CC5-1B2F-4620-ABDF-F195956C3F4A}" type="parTrans" cxnId="{A7E7000F-0D10-4D88-844F-C9CB2A6A39DA}">
      <dgm:prSet/>
      <dgm:spPr/>
      <dgm:t>
        <a:bodyPr rtlCol="0"/>
        <a:lstStyle/>
        <a:p>
          <a:pPr rtl="0"/>
          <a:endParaRPr lang="es-ES" noProof="0" dirty="0"/>
        </a:p>
      </dgm:t>
    </dgm:pt>
    <dgm:pt modelId="{E019F05B-61F4-4915-9D10-5D6F328EA591}" type="sibTrans" cxnId="{A7E7000F-0D10-4D88-844F-C9CB2A6A39DA}">
      <dgm:prSet/>
      <dgm:spPr/>
      <dgm:t>
        <a:bodyPr rtlCol="0"/>
        <a:lstStyle/>
        <a:p>
          <a:pPr rtl="0"/>
          <a:endParaRPr lang="es-ES" noProof="0" dirty="0"/>
        </a:p>
      </dgm:t>
    </dgm:pt>
    <dgm:pt modelId="{DA3F2F2F-B5A8-4CFD-ABCE-1BC48CD913AF}">
      <dgm:prSet/>
      <dgm:spPr/>
      <dgm:t>
        <a:bodyPr rtlCol="0"/>
        <a:lstStyle/>
        <a:p>
          <a:pPr algn="ctr">
            <a:lnSpc>
              <a:spcPct val="100000"/>
            </a:lnSpc>
            <a:defRPr b="1" spc="20">
              <a:latin typeface="+mj-lt"/>
            </a:defRPr>
          </a:pPr>
          <a:r>
            <a:rPr lang="es-ES" noProof="0" dirty="0">
              <a:solidFill>
                <a:schemeClr val="bg1"/>
              </a:solidFill>
            </a:rPr>
            <a:t>Nombre</a:t>
          </a:r>
          <a:br>
            <a:rPr lang="es-ES" noProof="0" dirty="0">
              <a:solidFill>
                <a:schemeClr val="bg1"/>
              </a:solidFill>
            </a:rPr>
          </a:br>
          <a:r>
            <a:rPr lang="es-ES" noProof="0" dirty="0">
              <a:solidFill>
                <a:schemeClr val="bg1"/>
              </a:solidFill>
            </a:rPr>
            <a:t>Título</a:t>
          </a:r>
        </a:p>
      </dgm:t>
    </dgm:pt>
    <dgm:pt modelId="{D4AFA5E0-6624-49A6-B10B-4FFA7483C001}" type="parTrans" cxnId="{307321D6-32A9-4F29-A35B-8328C6417311}">
      <dgm:prSet/>
      <dgm:spPr/>
      <dgm:t>
        <a:bodyPr rtlCol="0"/>
        <a:lstStyle/>
        <a:p>
          <a:pPr rtl="0"/>
          <a:endParaRPr lang="es-ES" noProof="0" dirty="0"/>
        </a:p>
      </dgm:t>
    </dgm:pt>
    <dgm:pt modelId="{038FE749-6004-418E-86C7-7C1B1D7930F4}" type="sibTrans" cxnId="{307321D6-32A9-4F29-A35B-8328C6417311}">
      <dgm:prSet/>
      <dgm:spPr/>
      <dgm:t>
        <a:bodyPr rtlCol="0"/>
        <a:lstStyle/>
        <a:p>
          <a:pPr rtl="0"/>
          <a:endParaRPr lang="es-ES" noProof="0" dirty="0"/>
        </a:p>
      </dgm:t>
    </dgm:pt>
    <dgm:pt modelId="{B2F9B3BC-1849-4A4A-BBE4-752B9B492C76}">
      <dgm:prSet/>
      <dgm:spPr/>
      <dgm:t>
        <a:bodyPr rtlCol="0"/>
        <a:lstStyle/>
        <a:p>
          <a:pPr algn="ctr">
            <a:lnSpc>
              <a:spcPct val="100000"/>
            </a:lnSpc>
            <a:defRPr b="1" spc="20">
              <a:latin typeface="+mj-lt"/>
            </a:defRPr>
          </a:pPr>
          <a:r>
            <a:rPr lang="es-ES" noProof="0" dirty="0">
              <a:solidFill>
                <a:schemeClr val="bg1"/>
              </a:solidFill>
            </a:rPr>
            <a:t>Nombre</a:t>
          </a:r>
          <a:br>
            <a:rPr lang="es-ES" noProof="0" dirty="0">
              <a:solidFill>
                <a:schemeClr val="bg1"/>
              </a:solidFill>
            </a:rPr>
          </a:br>
          <a:r>
            <a:rPr lang="es-ES" noProof="0" dirty="0">
              <a:solidFill>
                <a:schemeClr val="bg1"/>
              </a:solidFill>
            </a:rPr>
            <a:t>Título</a:t>
          </a:r>
        </a:p>
      </dgm:t>
    </dgm:pt>
    <dgm:pt modelId="{48FD486C-824F-4590-8CFC-BC1053E533DD}" type="parTrans" cxnId="{BB48F2B9-3F80-43D5-9223-76526A774C2D}">
      <dgm:prSet/>
      <dgm:spPr/>
      <dgm:t>
        <a:bodyPr rtlCol="0"/>
        <a:lstStyle/>
        <a:p>
          <a:pPr rtl="0"/>
          <a:endParaRPr lang="es-ES" noProof="0" dirty="0"/>
        </a:p>
      </dgm:t>
    </dgm:pt>
    <dgm:pt modelId="{2946CE56-B018-4C0E-918D-0B36D170024F}" type="sibTrans" cxnId="{BB48F2B9-3F80-43D5-9223-76526A774C2D}">
      <dgm:prSet/>
      <dgm:spPr/>
      <dgm:t>
        <a:bodyPr rtlCol="0"/>
        <a:lstStyle/>
        <a:p>
          <a:pPr rtl="0"/>
          <a:endParaRPr lang="es-ES" noProof="0" dirty="0"/>
        </a:p>
      </dgm:t>
    </dgm:pt>
    <dgm:pt modelId="{59F15F72-AE80-4654-8E12-360F4865C7E7}">
      <dgm:prSet/>
      <dgm:spPr/>
      <dgm:t>
        <a:bodyPr/>
        <a:lstStyle/>
        <a:p>
          <a:pPr algn="ctr">
            <a:lnSpc>
              <a:spcPct val="100000"/>
            </a:lnSpc>
            <a:defRPr b="1" spc="20">
              <a:latin typeface="+mj-lt"/>
            </a:defRPr>
          </a:pPr>
          <a:endParaRPr lang="es-AR" dirty="0"/>
        </a:p>
      </dgm:t>
    </dgm:pt>
    <dgm:pt modelId="{FF210BEC-9F87-4502-9AF1-B7C0E1173739}" type="parTrans" cxnId="{99AA36D3-1F33-4F9B-958A-467851E2763D}">
      <dgm:prSet/>
      <dgm:spPr/>
      <dgm:t>
        <a:bodyPr/>
        <a:lstStyle/>
        <a:p>
          <a:endParaRPr lang="es-AR"/>
        </a:p>
      </dgm:t>
    </dgm:pt>
    <dgm:pt modelId="{E975BB3E-78D8-4F4A-9D53-DF2660B29127}" type="sibTrans" cxnId="{99AA36D3-1F33-4F9B-958A-467851E2763D}">
      <dgm:prSet/>
      <dgm:spPr/>
      <dgm:t>
        <a:bodyPr/>
        <a:lstStyle/>
        <a:p>
          <a:endParaRPr lang="es-AR"/>
        </a:p>
      </dgm:t>
    </dgm:pt>
    <dgm:pt modelId="{14088720-A336-421A-B252-B611208B37ED}">
      <dgm:prSet/>
      <dgm:spPr/>
      <dgm:t>
        <a:bodyPr/>
        <a:lstStyle/>
        <a:p>
          <a:pPr algn="ctr">
            <a:lnSpc>
              <a:spcPct val="100000"/>
            </a:lnSpc>
            <a:defRPr b="1" spc="20">
              <a:latin typeface="+mj-lt"/>
            </a:defRPr>
          </a:pPr>
          <a:endParaRPr lang="es-AR"/>
        </a:p>
      </dgm:t>
    </dgm:pt>
    <dgm:pt modelId="{D4DC5E09-F459-4EA0-82CD-AFFF17EBFE49}" type="parTrans" cxnId="{B67F58DD-CB26-477E-801A-78F475D4B476}">
      <dgm:prSet/>
      <dgm:spPr/>
      <dgm:t>
        <a:bodyPr/>
        <a:lstStyle/>
        <a:p>
          <a:endParaRPr lang="es-AR"/>
        </a:p>
      </dgm:t>
    </dgm:pt>
    <dgm:pt modelId="{0CDB3D68-67EB-409B-965C-0989EEB20662}" type="sibTrans" cxnId="{B67F58DD-CB26-477E-801A-78F475D4B476}">
      <dgm:prSet/>
      <dgm:spPr/>
      <dgm:t>
        <a:bodyPr/>
        <a:lstStyle/>
        <a:p>
          <a:endParaRPr lang="es-AR"/>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6" custScaleX="130326" custScaleY="146617"/>
      <dgm:spPr>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9000" r="-29000"/>
          </a:stretch>
        </a:blipFill>
        <a:ln>
          <a:noFill/>
        </a:ln>
      </dgm:spPr>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12" custLinFactNeighborY="44680">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12">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6" custScaleX="130326" custScaleY="146617"/>
      <dgm:spPr>
        <a:prstGeom prst="rect">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12" custLinFactNeighborY="44680">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12">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2" presStyleCnt="6" custScaleX="130326" custScaleY="146617"/>
      <dgm:spPr>
        <a:prstGeom prst="rect">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4" presStyleCnt="12" custLinFactNeighborY="44680">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5" presStyleCnt="12">
        <dgm:presLayoutVars/>
      </dgm:prSet>
      <dgm:spPr/>
    </dgm:pt>
    <dgm:pt modelId="{F9799C58-A628-4E75-9DAC-6616D2E34649}" type="pres">
      <dgm:prSet presAssocID="{B2F9B3BC-1849-4A4A-BBE4-752B9B492C76}" presName="bottSpace" presStyleCnt="0"/>
      <dgm:spPr/>
    </dgm:pt>
    <dgm:pt modelId="{39F8C03B-4A42-484F-B6FF-544B25C011EF}" type="pres">
      <dgm:prSet presAssocID="{2946CE56-B018-4C0E-918D-0B36D170024F}"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3" presStyleCnt="6" custScaleX="130326" custScaleY="146617"/>
      <dgm:spPr>
        <a:prstGeom prst="rect">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a:noFill/>
        </a:ln>
      </dgm:spPr>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6" presStyleCnt="12" custLinFactNeighborY="44680">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7" presStyleCnt="12">
        <dgm:presLayoutVars/>
      </dgm:prSet>
      <dgm:spPr/>
    </dgm:pt>
    <dgm:pt modelId="{DB61A93F-5AE0-4A97-AFE4-E1EA7F61D044}" type="pres">
      <dgm:prSet presAssocID="{DA3F2F2F-B5A8-4CFD-ABCE-1BC48CD913AF}" presName="bottSpace" presStyleCnt="0"/>
      <dgm:spPr/>
    </dgm:pt>
    <dgm:pt modelId="{12CF4D9C-4B44-4BC8-B1C0-94996F7742E5}" type="pres">
      <dgm:prSet presAssocID="{038FE749-6004-418E-86C7-7C1B1D7930F4}" presName="sibTrans" presStyleCnt="0"/>
      <dgm:spPr/>
    </dgm:pt>
    <dgm:pt modelId="{C85964BD-89B6-4F65-A316-8A62966176F6}" type="pres">
      <dgm:prSet presAssocID="{59F15F72-AE80-4654-8E12-360F4865C7E7}" presName="compNode" presStyleCnt="0"/>
      <dgm:spPr/>
    </dgm:pt>
    <dgm:pt modelId="{BDE19982-983D-4F9B-91E6-43109907E7E5}" type="pres">
      <dgm:prSet presAssocID="{59F15F72-AE80-4654-8E12-360F4865C7E7}" presName="topSpace" presStyleCnt="0"/>
      <dgm:spPr/>
    </dgm:pt>
    <dgm:pt modelId="{4D5DE752-A643-4340-B72E-4CF09F556335}" type="pres">
      <dgm:prSet presAssocID="{59F15F72-AE80-4654-8E12-360F4865C7E7}" presName="photoElip" presStyleLbl="node1" presStyleIdx="4" presStyleCnt="6" custScaleX="144085" custScaleY="148025" custLinFactNeighborX="-1501">
        <dgm:style>
          <a:lnRef idx="2">
            <a:schemeClr val="accent1"/>
          </a:lnRef>
          <a:fillRef idx="1">
            <a:schemeClr val="lt1"/>
          </a:fillRef>
          <a:effectRef idx="0">
            <a:schemeClr val="accent1"/>
          </a:effectRef>
          <a:fontRef idx="minor">
            <a:schemeClr val="dk1"/>
          </a:fontRef>
        </dgm:style>
      </dgm:prSet>
      <dgm:spPr>
        <a:prstGeom prst="rect">
          <a:avLst/>
        </a:prstGeom>
        <a:blipFill rotWithShape="1">
          <a:blip xmlns:r="http://schemas.openxmlformats.org/officeDocument/2006/relationships" r:embed="rId4">
            <a:extLst>
              <a:ext uri="{28A0092B-C50C-407E-A947-70E740481C1C}">
                <a14:useLocalDpi xmlns:a14="http://schemas.microsoft.com/office/drawing/2010/main" val="0"/>
              </a:ext>
            </a:extLst>
          </a:blip>
          <a:srcRect/>
          <a:stretch>
            <a:fillRect l="-9000" r="-9000"/>
          </a:stretch>
        </a:blipFill>
      </dgm:spPr>
    </dgm:pt>
    <dgm:pt modelId="{BF528C84-74F6-4EAE-93A7-71CE133F6AB9}" type="pres">
      <dgm:prSet presAssocID="{59F15F72-AE80-4654-8E12-360F4865C7E7}" presName="iconSpace" presStyleCnt="0"/>
      <dgm:spPr/>
    </dgm:pt>
    <dgm:pt modelId="{EB82E480-B6FC-4A40-A19C-F87362824F4C}" type="pres">
      <dgm:prSet presAssocID="{59F15F72-AE80-4654-8E12-360F4865C7E7}" presName="nameTx" presStyleLbl="revTx" presStyleIdx="8" presStyleCnt="12">
        <dgm:presLayoutVars>
          <dgm:chMax val="0"/>
          <dgm:chPref val="0"/>
        </dgm:presLayoutVars>
      </dgm:prSet>
      <dgm:spPr/>
    </dgm:pt>
    <dgm:pt modelId="{3AF94233-E0DD-4116-9A0D-F8FCDD16926E}" type="pres">
      <dgm:prSet presAssocID="{59F15F72-AE80-4654-8E12-360F4865C7E7}" presName="txSpace" presStyleCnt="0"/>
      <dgm:spPr/>
    </dgm:pt>
    <dgm:pt modelId="{84541CE8-F20E-4F6E-AF7F-F841541D9E5C}" type="pres">
      <dgm:prSet presAssocID="{59F15F72-AE80-4654-8E12-360F4865C7E7}" presName="desTx" presStyleLbl="revTx" presStyleIdx="9" presStyleCnt="12">
        <dgm:presLayoutVars/>
      </dgm:prSet>
      <dgm:spPr/>
    </dgm:pt>
    <dgm:pt modelId="{545E2D9E-EBB1-4C3A-BB12-F6EA917C7CC5}" type="pres">
      <dgm:prSet presAssocID="{59F15F72-AE80-4654-8E12-360F4865C7E7}" presName="bottSpace" presStyleCnt="0"/>
      <dgm:spPr/>
    </dgm:pt>
    <dgm:pt modelId="{80B36B81-0108-417C-A7A4-6CD846CF8731}" type="pres">
      <dgm:prSet presAssocID="{E975BB3E-78D8-4F4A-9D53-DF2660B29127}" presName="sibTrans" presStyleCnt="0"/>
      <dgm:spPr/>
    </dgm:pt>
    <dgm:pt modelId="{97B6C75F-1827-4D0F-84A7-8342155615B5}" type="pres">
      <dgm:prSet presAssocID="{14088720-A336-421A-B252-B611208B37ED}" presName="compNode" presStyleCnt="0"/>
      <dgm:spPr/>
    </dgm:pt>
    <dgm:pt modelId="{42FDAB82-E019-4F41-8054-5680B8DFA4C7}" type="pres">
      <dgm:prSet presAssocID="{14088720-A336-421A-B252-B611208B37ED}" presName="topSpace" presStyleCnt="0"/>
      <dgm:spPr/>
    </dgm:pt>
    <dgm:pt modelId="{1977C9D1-62B7-44A1-97AF-4DB1DA51D5BA}" type="pres">
      <dgm:prSet presAssocID="{14088720-A336-421A-B252-B611208B37ED}" presName="photoElip" presStyleLbl="node1" presStyleIdx="5" presStyleCnt="6" custScaleX="134395" custScaleY="146158" custLinFactNeighborX="8045" custLinFactNeighborY="-1054"/>
      <dgm:spPr>
        <a:prstGeom prst="rect">
          <a:avLst/>
        </a:prstGeom>
        <a:blipFill rotWithShape="1">
          <a:blip xmlns:r="http://schemas.openxmlformats.org/officeDocument/2006/relationships" r:embed="rId4">
            <a:extLst>
              <a:ext uri="{28A0092B-C50C-407E-A947-70E740481C1C}">
                <a14:useLocalDpi xmlns:a14="http://schemas.microsoft.com/office/drawing/2010/main" val="0"/>
              </a:ext>
            </a:extLst>
          </a:blip>
          <a:srcRect/>
          <a:stretch>
            <a:fillRect l="-6000" r="-6000"/>
          </a:stretch>
        </a:blipFill>
      </dgm:spPr>
    </dgm:pt>
    <dgm:pt modelId="{01F134CD-25FD-408B-8ADC-6F48A4D9960B}" type="pres">
      <dgm:prSet presAssocID="{14088720-A336-421A-B252-B611208B37ED}" presName="iconSpace" presStyleCnt="0"/>
      <dgm:spPr/>
    </dgm:pt>
    <dgm:pt modelId="{8ADA0F44-1B4A-40D6-A105-D50CCFD54BE9}" type="pres">
      <dgm:prSet presAssocID="{14088720-A336-421A-B252-B611208B37ED}" presName="nameTx" presStyleLbl="revTx" presStyleIdx="10" presStyleCnt="12">
        <dgm:presLayoutVars>
          <dgm:chMax val="0"/>
          <dgm:chPref val="0"/>
        </dgm:presLayoutVars>
      </dgm:prSet>
      <dgm:spPr/>
    </dgm:pt>
    <dgm:pt modelId="{37B23C47-2204-4DE2-B956-B500795989EC}" type="pres">
      <dgm:prSet presAssocID="{14088720-A336-421A-B252-B611208B37ED}" presName="txSpace" presStyleCnt="0"/>
      <dgm:spPr/>
    </dgm:pt>
    <dgm:pt modelId="{306B9717-BA92-46AB-82C3-B4E95E430173}" type="pres">
      <dgm:prSet presAssocID="{14088720-A336-421A-B252-B611208B37ED}" presName="desTx" presStyleLbl="revTx" presStyleIdx="11" presStyleCnt="12">
        <dgm:presLayoutVars/>
      </dgm:prSet>
      <dgm:spPr/>
    </dgm:pt>
    <dgm:pt modelId="{F0EA3147-87B0-41D4-B80D-99E779F22947}" type="pres">
      <dgm:prSet presAssocID="{14088720-A336-421A-B252-B611208B37ED}" presName="bottSpace" presStyleCnt="0"/>
      <dgm:spPr/>
    </dgm:pt>
  </dgm:ptLst>
  <dgm:cxnLst>
    <dgm:cxn modelId="{8127D300-E109-43CD-8752-571794CC5FFF}" type="presOf" srcId="{14088720-A336-421A-B252-B611208B37ED}" destId="{8ADA0F44-1B4A-40D6-A105-D50CCFD54BE9}" srcOrd="0" destOrd="0" presId="urn:microsoft.com/office/officeart/2019/1/layout/PeoplePortraitsList"/>
    <dgm:cxn modelId="{0F6F6F06-5438-4049-A362-2FEAD6ED13BE}" type="presOf" srcId="{DA3F2F2F-B5A8-4CFD-ABCE-1BC48CD913AF}" destId="{9B5C14B8-8D61-4009-9F8C-194486F530FA}" srcOrd="0" destOrd="0" presId="urn:microsoft.com/office/officeart/2019/1/layout/PeoplePortraitsList"/>
    <dgm:cxn modelId="{A7E7000F-0D10-4D88-844F-C9CB2A6A39DA}" srcId="{5C72703F-EB58-4B0C-8B2A-EDF2A51B2C6C}" destId="{1E293C9C-50F7-4DF0-A45F-EF6AA41E15B2}" srcOrd="1" destOrd="0" parTransId="{04936CC5-1B2F-4620-ABDF-F195956C3F4A}" sibTransId="{E019F05B-61F4-4915-9D10-5D6F328EA591}"/>
    <dgm:cxn modelId="{6DF72E11-5621-4A95-94CF-EA985E5B2016}" type="presOf" srcId="{23CA95F9-8BCF-40C1-B842-BCFFD43632F6}" destId="{FDFAF16A-4FD0-49F4-8593-32E9A31A4FF7}" srcOrd="0" destOrd="0" presId="urn:microsoft.com/office/officeart/2019/1/layout/PeoplePortraitsList"/>
    <dgm:cxn modelId="{D633B05D-F71B-4BF8-BEC6-68B5869F9063}" type="presOf" srcId="{B2F9B3BC-1849-4A4A-BBE4-752B9B492C76}" destId="{79C5F495-3DD9-41C8-99AE-150A333447D0}" srcOrd="0" destOrd="0" presId="urn:microsoft.com/office/officeart/2019/1/layout/PeoplePortraitsList"/>
    <dgm:cxn modelId="{2160A462-801E-4C51-959D-2D7019A4821E}" type="presOf" srcId="{1E293C9C-50F7-4DF0-A45F-EF6AA41E15B2}" destId="{866F95BB-E9D9-40E2-AB9F-99D5F69BA82A}" srcOrd="0" destOrd="0" presId="urn:microsoft.com/office/officeart/2019/1/layout/PeoplePortraitsList"/>
    <dgm:cxn modelId="{BB48F2B9-3F80-43D5-9223-76526A774C2D}" srcId="{5C72703F-EB58-4B0C-8B2A-EDF2A51B2C6C}" destId="{B2F9B3BC-1849-4A4A-BBE4-752B9B492C76}" srcOrd="2" destOrd="0" parTransId="{48FD486C-824F-4590-8CFC-BC1053E533DD}" sibTransId="{2946CE56-B018-4C0E-918D-0B36D170024F}"/>
    <dgm:cxn modelId="{E6EDE7CF-5B3F-4E2C-99EE-D5462F0EC9CE}" srcId="{5C72703F-EB58-4B0C-8B2A-EDF2A51B2C6C}" destId="{23CA95F9-8BCF-40C1-B842-BCFFD43632F6}" srcOrd="0" destOrd="0" parTransId="{FC4F4986-5DCD-4DC2-B7FD-2C5FABEF9979}" sibTransId="{D868EA7F-D868-4231-86D5-66D9B2DF2F62}"/>
    <dgm:cxn modelId="{99AA36D3-1F33-4F9B-958A-467851E2763D}" srcId="{5C72703F-EB58-4B0C-8B2A-EDF2A51B2C6C}" destId="{59F15F72-AE80-4654-8E12-360F4865C7E7}" srcOrd="4" destOrd="0" parTransId="{FF210BEC-9F87-4502-9AF1-B7C0E1173739}" sibTransId="{E975BB3E-78D8-4F4A-9D53-DF2660B29127}"/>
    <dgm:cxn modelId="{307321D6-32A9-4F29-A35B-8328C6417311}" srcId="{5C72703F-EB58-4B0C-8B2A-EDF2A51B2C6C}" destId="{DA3F2F2F-B5A8-4CFD-ABCE-1BC48CD913AF}" srcOrd="3" destOrd="0" parTransId="{D4AFA5E0-6624-49A6-B10B-4FFA7483C001}" sibTransId="{038FE749-6004-418E-86C7-7C1B1D7930F4}"/>
    <dgm:cxn modelId="{B67F58DD-CB26-477E-801A-78F475D4B476}" srcId="{5C72703F-EB58-4B0C-8B2A-EDF2A51B2C6C}" destId="{14088720-A336-421A-B252-B611208B37ED}" srcOrd="5" destOrd="0" parTransId="{D4DC5E09-F459-4EA0-82CD-AFFF17EBFE49}" sibTransId="{0CDB3D68-67EB-409B-965C-0989EEB20662}"/>
    <dgm:cxn modelId="{59EA08E0-E381-48EA-8534-3335A05BBA98}" type="presOf" srcId="{59F15F72-AE80-4654-8E12-360F4865C7E7}" destId="{EB82E480-B6FC-4A40-A19C-F87362824F4C}"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74E5FE3E-BE6C-4C9D-BA34-AFCD54788AD4}" type="presParOf" srcId="{BF30E86D-EAFC-44CE-B56C-D7C5EC7742F3}" destId="{34A89649-B4A9-4A6F-8793-5A3DB37DDDA6}" srcOrd="0" destOrd="0" presId="urn:microsoft.com/office/officeart/2019/1/layout/PeoplePortraitsList"/>
    <dgm:cxn modelId="{22F08D6A-702E-403B-AC1C-C9B090C09D45}" type="presParOf" srcId="{34A89649-B4A9-4A6F-8793-5A3DB37DDDA6}" destId="{FFB9F511-6797-4909-9D3B-89EBC96F25A8}" srcOrd="0" destOrd="0" presId="urn:microsoft.com/office/officeart/2019/1/layout/PeoplePortraitsList"/>
    <dgm:cxn modelId="{28C5C3B7-2C2B-4A51-B4E5-437B891B3361}" type="presParOf" srcId="{34A89649-B4A9-4A6F-8793-5A3DB37DDDA6}" destId="{73073D5B-7ADA-4F8B-AD34-0BE114905A44}" srcOrd="1" destOrd="0" presId="urn:microsoft.com/office/officeart/2019/1/layout/PeoplePortraitsList"/>
    <dgm:cxn modelId="{917498CE-58F9-4BFA-A1B6-B02D00E92969}" type="presParOf" srcId="{34A89649-B4A9-4A6F-8793-5A3DB37DDDA6}" destId="{EE33220B-2292-4F19-BD6E-B7F529CD8414}" srcOrd="2" destOrd="0" presId="urn:microsoft.com/office/officeart/2019/1/layout/PeoplePortraitsList"/>
    <dgm:cxn modelId="{DB3E28D7-7C60-4647-A002-1591072136A8}" type="presParOf" srcId="{34A89649-B4A9-4A6F-8793-5A3DB37DDDA6}" destId="{FDFAF16A-4FD0-49F4-8593-32E9A31A4FF7}" srcOrd="3" destOrd="0" presId="urn:microsoft.com/office/officeart/2019/1/layout/PeoplePortraitsList"/>
    <dgm:cxn modelId="{7E8F89C4-6D0F-421F-BF9F-1686EDD08489}" type="presParOf" srcId="{34A89649-B4A9-4A6F-8793-5A3DB37DDDA6}" destId="{EEB88C88-E325-43D0-B163-BFD87C897361}" srcOrd="4" destOrd="0" presId="urn:microsoft.com/office/officeart/2019/1/layout/PeoplePortraitsList"/>
    <dgm:cxn modelId="{8C07F3BF-EB14-4F5E-B91C-EA4A41F85A4F}" type="presParOf" srcId="{34A89649-B4A9-4A6F-8793-5A3DB37DDDA6}" destId="{7D166BBB-55AF-452C-B9A0-94A1EE55FF4F}" srcOrd="5" destOrd="0" presId="urn:microsoft.com/office/officeart/2019/1/layout/PeoplePortraitsList"/>
    <dgm:cxn modelId="{289B208A-2323-4329-950A-75AF32718E6B}" type="presParOf" srcId="{34A89649-B4A9-4A6F-8793-5A3DB37DDDA6}" destId="{860D3358-284A-4827-88CC-2F74FF5A1E56}" srcOrd="6" destOrd="0" presId="urn:microsoft.com/office/officeart/2019/1/layout/PeoplePortraitsList"/>
    <dgm:cxn modelId="{5822830D-A278-4EA4-B079-E07EECAC5ABF}" type="presParOf" srcId="{BF30E86D-EAFC-44CE-B56C-D7C5EC7742F3}" destId="{0D4A0804-490F-47AA-B7FA-08C890B0D841}" srcOrd="1" destOrd="0" presId="urn:microsoft.com/office/officeart/2019/1/layout/PeoplePortraitsList"/>
    <dgm:cxn modelId="{210BBC0F-8E0C-43BB-8443-62171CE882D4}" type="presParOf" srcId="{BF30E86D-EAFC-44CE-B56C-D7C5EC7742F3}" destId="{E40BB94D-AE1C-4F05-8AA5-E9FA9A8CCCDE}" srcOrd="2" destOrd="0" presId="urn:microsoft.com/office/officeart/2019/1/layout/PeoplePortraitsList"/>
    <dgm:cxn modelId="{C34EA3B4-A520-4693-BB2A-47EA1C33CF57}" type="presParOf" srcId="{E40BB94D-AE1C-4F05-8AA5-E9FA9A8CCCDE}" destId="{1BC7C3C6-BE78-4F0A-9E69-54742F1AA0F3}" srcOrd="0" destOrd="0" presId="urn:microsoft.com/office/officeart/2019/1/layout/PeoplePortraitsList"/>
    <dgm:cxn modelId="{1CD34E10-ADD6-43E4-8DEC-81D20BAE300E}" type="presParOf" srcId="{E40BB94D-AE1C-4F05-8AA5-E9FA9A8CCCDE}" destId="{25238F18-07B8-41D8-8BD9-9F8514E8F9C4}" srcOrd="1" destOrd="0" presId="urn:microsoft.com/office/officeart/2019/1/layout/PeoplePortraitsList"/>
    <dgm:cxn modelId="{0AF4745C-CA81-44A4-9E66-27288A6849FA}" type="presParOf" srcId="{E40BB94D-AE1C-4F05-8AA5-E9FA9A8CCCDE}" destId="{6FFE343B-847F-4D3F-A2F9-B95E826EC656}" srcOrd="2" destOrd="0" presId="urn:microsoft.com/office/officeart/2019/1/layout/PeoplePortraitsList"/>
    <dgm:cxn modelId="{048D20D3-FD2A-4915-B225-2B1FD3FA0C32}" type="presParOf" srcId="{E40BB94D-AE1C-4F05-8AA5-E9FA9A8CCCDE}" destId="{866F95BB-E9D9-40E2-AB9F-99D5F69BA82A}" srcOrd="3" destOrd="0" presId="urn:microsoft.com/office/officeart/2019/1/layout/PeoplePortraitsList"/>
    <dgm:cxn modelId="{239E5576-0711-4139-A2B6-AA1A0C0F4E2E}" type="presParOf" srcId="{E40BB94D-AE1C-4F05-8AA5-E9FA9A8CCCDE}" destId="{B22197FE-7BF1-485D-9B2D-0AD12CF41435}" srcOrd="4" destOrd="0" presId="urn:microsoft.com/office/officeart/2019/1/layout/PeoplePortraitsList"/>
    <dgm:cxn modelId="{0AF620D0-A9C8-4D89-BA5A-560876622A0B}" type="presParOf" srcId="{E40BB94D-AE1C-4F05-8AA5-E9FA9A8CCCDE}" destId="{1223E777-77CB-4A9A-BF21-12B513842696}" srcOrd="5" destOrd="0" presId="urn:microsoft.com/office/officeart/2019/1/layout/PeoplePortraitsList"/>
    <dgm:cxn modelId="{D052CD36-9D27-455B-AF0B-D26CA994DE67}" type="presParOf" srcId="{E40BB94D-AE1C-4F05-8AA5-E9FA9A8CCCDE}" destId="{48A93FE3-F550-4840-B560-2DB8553BED7D}" srcOrd="6" destOrd="0" presId="urn:microsoft.com/office/officeart/2019/1/layout/PeoplePortraitsList"/>
    <dgm:cxn modelId="{FFABD5CE-5EAE-43D8-A020-31A9E23EADB1}" type="presParOf" srcId="{BF30E86D-EAFC-44CE-B56C-D7C5EC7742F3}" destId="{DCDF700C-8587-4AD0-95CF-A8CEBB3AD30B}" srcOrd="3" destOrd="0" presId="urn:microsoft.com/office/officeart/2019/1/layout/PeoplePortraitsList"/>
    <dgm:cxn modelId="{8AED0669-BBA4-4D95-AC6C-9B214C4AC861}" type="presParOf" srcId="{BF30E86D-EAFC-44CE-B56C-D7C5EC7742F3}" destId="{F836F72C-94C1-41ED-BA62-813057647F9C}" srcOrd="4" destOrd="0" presId="urn:microsoft.com/office/officeart/2019/1/layout/PeoplePortraitsList"/>
    <dgm:cxn modelId="{06F9BB33-2301-4BA8-B9F5-AFF93735BB2F}" type="presParOf" srcId="{F836F72C-94C1-41ED-BA62-813057647F9C}" destId="{8D7BA638-A338-4090-BADA-C1ECE7868394}" srcOrd="0" destOrd="0" presId="urn:microsoft.com/office/officeart/2019/1/layout/PeoplePortraitsList"/>
    <dgm:cxn modelId="{B3765F30-90A7-475F-946A-CAC8B4188574}" type="presParOf" srcId="{F836F72C-94C1-41ED-BA62-813057647F9C}" destId="{04A8E640-7EB5-4EF2-8C83-19A3E5328324}" srcOrd="1" destOrd="0" presId="urn:microsoft.com/office/officeart/2019/1/layout/PeoplePortraitsList"/>
    <dgm:cxn modelId="{A9D8C154-9D83-419B-8BA3-8DBE0BB015CE}" type="presParOf" srcId="{F836F72C-94C1-41ED-BA62-813057647F9C}" destId="{278B038A-7223-4C22-98FA-84D16AB2359F}" srcOrd="2" destOrd="0" presId="urn:microsoft.com/office/officeart/2019/1/layout/PeoplePortraitsList"/>
    <dgm:cxn modelId="{515F7281-4DDF-4B79-8789-7C4CC539BB10}" type="presParOf" srcId="{F836F72C-94C1-41ED-BA62-813057647F9C}" destId="{79C5F495-3DD9-41C8-99AE-150A333447D0}" srcOrd="3" destOrd="0" presId="urn:microsoft.com/office/officeart/2019/1/layout/PeoplePortraitsList"/>
    <dgm:cxn modelId="{9A54EC96-678D-41F7-AC85-289D77C5DB15}" type="presParOf" srcId="{F836F72C-94C1-41ED-BA62-813057647F9C}" destId="{0D329E5F-B8D6-4027-B396-6AF7DD7D0537}" srcOrd="4" destOrd="0" presId="urn:microsoft.com/office/officeart/2019/1/layout/PeoplePortraitsList"/>
    <dgm:cxn modelId="{32F786BC-585F-4AA7-8ACE-A53E0A9866A0}" type="presParOf" srcId="{F836F72C-94C1-41ED-BA62-813057647F9C}" destId="{5A7600AF-A34B-4D03-B3D6-B3C760AE8E06}" srcOrd="5" destOrd="0" presId="urn:microsoft.com/office/officeart/2019/1/layout/PeoplePortraitsList"/>
    <dgm:cxn modelId="{7AA5C4E2-C0AA-4C68-B4E3-034834A8EB2F}" type="presParOf" srcId="{F836F72C-94C1-41ED-BA62-813057647F9C}" destId="{F9799C58-A628-4E75-9DAC-6616D2E34649}" srcOrd="6" destOrd="0" presId="urn:microsoft.com/office/officeart/2019/1/layout/PeoplePortraitsList"/>
    <dgm:cxn modelId="{6E0B4FE2-42F6-4829-9478-45127986A365}" type="presParOf" srcId="{BF30E86D-EAFC-44CE-B56C-D7C5EC7742F3}" destId="{39F8C03B-4A42-484F-B6FF-544B25C011EF}" srcOrd="5" destOrd="0" presId="urn:microsoft.com/office/officeart/2019/1/layout/PeoplePortraitsList"/>
    <dgm:cxn modelId="{536AD290-4755-42EA-ACD6-28F104EDEF80}" type="presParOf" srcId="{BF30E86D-EAFC-44CE-B56C-D7C5EC7742F3}" destId="{D5C9CF54-A3DB-4262-A188-C006BBF08A29}" srcOrd="6" destOrd="0" presId="urn:microsoft.com/office/officeart/2019/1/layout/PeoplePortraitsList"/>
    <dgm:cxn modelId="{7E1866A3-2349-403E-B2FB-7DDF671FA2C9}" type="presParOf" srcId="{D5C9CF54-A3DB-4262-A188-C006BBF08A29}" destId="{EB21A753-DAF6-4914-9F97-D017DE4534D0}" srcOrd="0" destOrd="0" presId="urn:microsoft.com/office/officeart/2019/1/layout/PeoplePortraitsList"/>
    <dgm:cxn modelId="{49B8FAEA-9276-4E35-AB7A-8D586CC41542}" type="presParOf" srcId="{D5C9CF54-A3DB-4262-A188-C006BBF08A29}" destId="{418E44D8-60E4-4008-9F09-1A652C62E8A6}" srcOrd="1" destOrd="0" presId="urn:microsoft.com/office/officeart/2019/1/layout/PeoplePortraitsList"/>
    <dgm:cxn modelId="{9C71240B-DA73-4B84-9CF6-6F511595EC23}" type="presParOf" srcId="{D5C9CF54-A3DB-4262-A188-C006BBF08A29}" destId="{51349271-76B0-4CC0-A678-325A9A4D3475}" srcOrd="2" destOrd="0" presId="urn:microsoft.com/office/officeart/2019/1/layout/PeoplePortraitsList"/>
    <dgm:cxn modelId="{4C162BA8-3FD5-4476-AB1E-5C2A844D1811}" type="presParOf" srcId="{D5C9CF54-A3DB-4262-A188-C006BBF08A29}" destId="{9B5C14B8-8D61-4009-9F8C-194486F530FA}" srcOrd="3" destOrd="0" presId="urn:microsoft.com/office/officeart/2019/1/layout/PeoplePortraitsList"/>
    <dgm:cxn modelId="{654C2291-2A67-43EA-B673-51A19663A223}" type="presParOf" srcId="{D5C9CF54-A3DB-4262-A188-C006BBF08A29}" destId="{7C23080D-6185-431F-BAF8-5277AA3C0E29}" srcOrd="4" destOrd="0" presId="urn:microsoft.com/office/officeart/2019/1/layout/PeoplePortraitsList"/>
    <dgm:cxn modelId="{806B3C7D-3302-47C5-8B93-B8D8C58A0E45}" type="presParOf" srcId="{D5C9CF54-A3DB-4262-A188-C006BBF08A29}" destId="{EE420F84-477D-4635-BEF8-66426E9A259D}" srcOrd="5" destOrd="0" presId="urn:microsoft.com/office/officeart/2019/1/layout/PeoplePortraitsList"/>
    <dgm:cxn modelId="{3715CF31-FDE5-4CE0-B37E-8FFBB3E17556}" type="presParOf" srcId="{D5C9CF54-A3DB-4262-A188-C006BBF08A29}" destId="{DB61A93F-5AE0-4A97-AFE4-E1EA7F61D044}" srcOrd="6" destOrd="0" presId="urn:microsoft.com/office/officeart/2019/1/layout/PeoplePortraitsList"/>
    <dgm:cxn modelId="{9E5EEC4B-D986-4680-81C1-33F156F3C191}" type="presParOf" srcId="{BF30E86D-EAFC-44CE-B56C-D7C5EC7742F3}" destId="{12CF4D9C-4B44-4BC8-B1C0-94996F7742E5}" srcOrd="7" destOrd="0" presId="urn:microsoft.com/office/officeart/2019/1/layout/PeoplePortraitsList"/>
    <dgm:cxn modelId="{38012C59-6F03-4AFB-A59F-66144A2C9FCE}" type="presParOf" srcId="{BF30E86D-EAFC-44CE-B56C-D7C5EC7742F3}" destId="{C85964BD-89B6-4F65-A316-8A62966176F6}" srcOrd="8" destOrd="0" presId="urn:microsoft.com/office/officeart/2019/1/layout/PeoplePortraitsList"/>
    <dgm:cxn modelId="{42CC5BB6-4E48-4487-BD5C-8B3E0EDFE9DC}" type="presParOf" srcId="{C85964BD-89B6-4F65-A316-8A62966176F6}" destId="{BDE19982-983D-4F9B-91E6-43109907E7E5}" srcOrd="0" destOrd="0" presId="urn:microsoft.com/office/officeart/2019/1/layout/PeoplePortraitsList"/>
    <dgm:cxn modelId="{728E9A64-B8FA-4CE9-9D3F-1777DAD49F79}" type="presParOf" srcId="{C85964BD-89B6-4F65-A316-8A62966176F6}" destId="{4D5DE752-A643-4340-B72E-4CF09F556335}" srcOrd="1" destOrd="0" presId="urn:microsoft.com/office/officeart/2019/1/layout/PeoplePortraitsList"/>
    <dgm:cxn modelId="{3D7FBDD5-5C3B-46D7-BC4A-C3F707F9F2E7}" type="presParOf" srcId="{C85964BD-89B6-4F65-A316-8A62966176F6}" destId="{BF528C84-74F6-4EAE-93A7-71CE133F6AB9}" srcOrd="2" destOrd="0" presId="urn:microsoft.com/office/officeart/2019/1/layout/PeoplePortraitsList"/>
    <dgm:cxn modelId="{E8CBE007-ED80-46FB-B1CA-1BAD8FF11210}" type="presParOf" srcId="{C85964BD-89B6-4F65-A316-8A62966176F6}" destId="{EB82E480-B6FC-4A40-A19C-F87362824F4C}" srcOrd="3" destOrd="0" presId="urn:microsoft.com/office/officeart/2019/1/layout/PeoplePortraitsList"/>
    <dgm:cxn modelId="{31D31A99-0DA0-4493-9371-9EC2BB8CBF08}" type="presParOf" srcId="{C85964BD-89B6-4F65-A316-8A62966176F6}" destId="{3AF94233-E0DD-4116-9A0D-F8FCDD16926E}" srcOrd="4" destOrd="0" presId="urn:microsoft.com/office/officeart/2019/1/layout/PeoplePortraitsList"/>
    <dgm:cxn modelId="{B83D7723-0884-468A-8DBC-7CA4CDC2AE44}" type="presParOf" srcId="{C85964BD-89B6-4F65-A316-8A62966176F6}" destId="{84541CE8-F20E-4F6E-AF7F-F841541D9E5C}" srcOrd="5" destOrd="0" presId="urn:microsoft.com/office/officeart/2019/1/layout/PeoplePortraitsList"/>
    <dgm:cxn modelId="{0CF81EA3-5F58-4E01-82FB-499EA0A49C9E}" type="presParOf" srcId="{C85964BD-89B6-4F65-A316-8A62966176F6}" destId="{545E2D9E-EBB1-4C3A-BB12-F6EA917C7CC5}" srcOrd="6" destOrd="0" presId="urn:microsoft.com/office/officeart/2019/1/layout/PeoplePortraitsList"/>
    <dgm:cxn modelId="{495592BE-303A-45C0-8DB4-74F78163D50E}" type="presParOf" srcId="{BF30E86D-EAFC-44CE-B56C-D7C5EC7742F3}" destId="{80B36B81-0108-417C-A7A4-6CD846CF8731}" srcOrd="9" destOrd="0" presId="urn:microsoft.com/office/officeart/2019/1/layout/PeoplePortraitsList"/>
    <dgm:cxn modelId="{81B57D69-5C42-4F66-AC25-3816FC4FF38B}" type="presParOf" srcId="{BF30E86D-EAFC-44CE-B56C-D7C5EC7742F3}" destId="{97B6C75F-1827-4D0F-84A7-8342155615B5}" srcOrd="10" destOrd="0" presId="urn:microsoft.com/office/officeart/2019/1/layout/PeoplePortraitsList"/>
    <dgm:cxn modelId="{904E778D-90EC-41D7-84BE-9D33C5950EE1}" type="presParOf" srcId="{97B6C75F-1827-4D0F-84A7-8342155615B5}" destId="{42FDAB82-E019-4F41-8054-5680B8DFA4C7}" srcOrd="0" destOrd="0" presId="urn:microsoft.com/office/officeart/2019/1/layout/PeoplePortraitsList"/>
    <dgm:cxn modelId="{C5B36D41-99B0-41A5-90BC-2887D9081EF8}" type="presParOf" srcId="{97B6C75F-1827-4D0F-84A7-8342155615B5}" destId="{1977C9D1-62B7-44A1-97AF-4DB1DA51D5BA}" srcOrd="1" destOrd="0" presId="urn:microsoft.com/office/officeart/2019/1/layout/PeoplePortraitsList"/>
    <dgm:cxn modelId="{C384B531-349D-4793-8555-55F66C383DA4}" type="presParOf" srcId="{97B6C75F-1827-4D0F-84A7-8342155615B5}" destId="{01F134CD-25FD-408B-8ADC-6F48A4D9960B}" srcOrd="2" destOrd="0" presId="urn:microsoft.com/office/officeart/2019/1/layout/PeoplePortraitsList"/>
    <dgm:cxn modelId="{F2B75AD0-6D88-4B55-B10C-7315DEDA011B}" type="presParOf" srcId="{97B6C75F-1827-4D0F-84A7-8342155615B5}" destId="{8ADA0F44-1B4A-40D6-A105-D50CCFD54BE9}" srcOrd="3" destOrd="0" presId="urn:microsoft.com/office/officeart/2019/1/layout/PeoplePortraitsList"/>
    <dgm:cxn modelId="{3C15C6FD-648D-4A96-BCCE-B5F44EC7C3C5}" type="presParOf" srcId="{97B6C75F-1827-4D0F-84A7-8342155615B5}" destId="{37B23C47-2204-4DE2-B956-B500795989EC}" srcOrd="4" destOrd="0" presId="urn:microsoft.com/office/officeart/2019/1/layout/PeoplePortraitsList"/>
    <dgm:cxn modelId="{460D5CC5-BA49-45C2-9BE0-AA44478FAC9D}" type="presParOf" srcId="{97B6C75F-1827-4D0F-84A7-8342155615B5}" destId="{306B9717-BA92-46AB-82C3-B4E95E430173}" srcOrd="5" destOrd="0" presId="urn:microsoft.com/office/officeart/2019/1/layout/PeoplePortraitsList"/>
    <dgm:cxn modelId="{0BF1FB02-715B-4717-98CA-48B95BDDA01E}" type="presParOf" srcId="{97B6C75F-1827-4D0F-84A7-8342155615B5}" destId="{F0EA3147-87B0-41D4-B80D-99E779F22947}" srcOrd="6" destOrd="0" presId="urn:microsoft.com/office/officeart/2019/1/layout/PeoplePortraits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911892"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0" y="2872740"/>
          <a:ext cx="2062943" cy="662940"/>
        </a:xfrm>
        <a:prstGeom prst="homePlate">
          <a:avLst>
            <a:gd name="adj" fmla="val 25000"/>
          </a:avLst>
        </a:prstGeom>
        <a:solidFill>
          <a:schemeClr val="accent2"/>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rtlCol="0" anchor="ctr" anchorCtr="0">
          <a:noAutofit/>
        </a:bodyPr>
        <a:lstStyle/>
        <a:p>
          <a:pPr marL="0" lvl="0" indent="0" algn="ctr" defTabSz="711200" rtl="0">
            <a:lnSpc>
              <a:spcPct val="90000"/>
            </a:lnSpc>
            <a:spcBef>
              <a:spcPct val="0"/>
            </a:spcBef>
            <a:spcAft>
              <a:spcPct val="35000"/>
            </a:spcAft>
            <a:buNone/>
          </a:pPr>
          <a:r>
            <a:rPr lang="es-ES" sz="1600" kern="1200" noProof="0" dirty="0"/>
            <a:t>1940’s</a:t>
          </a:r>
        </a:p>
      </dsp:txBody>
      <dsp:txXfrm>
        <a:off x="0" y="2872740"/>
        <a:ext cx="1980076" cy="662940"/>
      </dsp:txXfrm>
    </dsp:sp>
    <dsp:sp modelId="{810D7AA7-A541-4507-BE7F-36CCF210089F}">
      <dsp:nvSpPr>
        <dsp:cNvPr id="0" name=""/>
        <dsp:cNvSpPr/>
      </dsp:nvSpPr>
      <dsp:spPr>
        <a:xfrm>
          <a:off x="165035"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l" defTabSz="488950">
            <a:lnSpc>
              <a:spcPct val="90000"/>
            </a:lnSpc>
            <a:spcBef>
              <a:spcPct val="0"/>
            </a:spcBef>
            <a:spcAft>
              <a:spcPct val="35000"/>
            </a:spcAft>
            <a:buNone/>
          </a:pPr>
          <a:r>
            <a:rPr lang="es-MX" sz="1100" b="0" i="0" kern="1200" dirty="0">
              <a:latin typeface="+mj-lt"/>
            </a:rPr>
            <a:t>El origen de la realidad virtual se remonta a la Segunda Guerra Mundial. La Marina de Guerra de Estados Unidos contacta con el MIT para la posible creación de un simulador de vuelo apto para el entrenamiento de pilotos de bombarderos</a:t>
          </a:r>
          <a:endParaRPr lang="es-MX" sz="1100" b="0" i="1" kern="1200" dirty="0">
            <a:latin typeface="+mj-lt"/>
          </a:endParaRPr>
        </a:p>
      </dsp:txBody>
      <dsp:txXfrm>
        <a:off x="165035" y="982941"/>
        <a:ext cx="1675110" cy="1414310"/>
      </dsp:txXfrm>
    </dsp:sp>
    <dsp:sp modelId="{E41E7729-FD3F-426D-804C-45BD60BD762D}">
      <dsp:nvSpPr>
        <dsp:cNvPr id="0" name=""/>
        <dsp:cNvSpPr/>
      </dsp:nvSpPr>
      <dsp:spPr>
        <a:xfrm rot="5400000">
          <a:off x="1049839"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1961731" y="2872740"/>
          <a:ext cx="2062943" cy="662940"/>
        </a:xfrm>
        <a:prstGeom prst="chevron">
          <a:avLst>
            <a:gd name="adj" fmla="val 25000"/>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rtlCol="0" anchor="ctr" anchorCtr="0">
          <a:noAutofit/>
        </a:bodyPr>
        <a:lstStyle/>
        <a:p>
          <a:pPr marL="0" lvl="0" indent="0" algn="ctr" defTabSz="711200" rtl="0">
            <a:lnSpc>
              <a:spcPct val="90000"/>
            </a:lnSpc>
            <a:spcBef>
              <a:spcPct val="0"/>
            </a:spcBef>
            <a:spcAft>
              <a:spcPct val="35000"/>
            </a:spcAft>
            <a:buNone/>
          </a:pPr>
          <a:r>
            <a:rPr lang="es-ES" sz="1600" kern="1200" noProof="0" dirty="0"/>
            <a:t>1968</a:t>
          </a:r>
        </a:p>
      </dsp:txBody>
      <dsp:txXfrm>
        <a:off x="2127466" y="2872740"/>
        <a:ext cx="1731473" cy="662940"/>
      </dsp:txXfrm>
    </dsp:sp>
    <dsp:sp modelId="{5E07F9E4-149C-4A89-848F-4ABDD305F0C5}">
      <dsp:nvSpPr>
        <dsp:cNvPr id="0" name=""/>
        <dsp:cNvSpPr/>
      </dsp:nvSpPr>
      <dsp:spPr>
        <a:xfrm>
          <a:off x="2126766"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l" defTabSz="488950" rtl="0">
            <a:lnSpc>
              <a:spcPct val="90000"/>
            </a:lnSpc>
            <a:spcBef>
              <a:spcPct val="0"/>
            </a:spcBef>
            <a:spcAft>
              <a:spcPct val="35000"/>
            </a:spcAft>
            <a:buNone/>
          </a:pPr>
          <a:r>
            <a:rPr lang="es-MX" sz="1100" kern="1200" dirty="0">
              <a:solidFill>
                <a:prstClr val="black">
                  <a:hueOff val="0"/>
                  <a:satOff val="0"/>
                  <a:lumOff val="0"/>
                  <a:alphaOff val="0"/>
                </a:prstClr>
              </a:solidFill>
              <a:latin typeface="Univers"/>
              <a:ea typeface="+mn-ea"/>
              <a:cs typeface="+mn-cs"/>
            </a:rPr>
            <a:t>Ivan </a:t>
          </a:r>
          <a:r>
            <a:rPr lang="es-MX" sz="1100" kern="1200" dirty="0" err="1">
              <a:solidFill>
                <a:prstClr val="black">
                  <a:hueOff val="0"/>
                  <a:satOff val="0"/>
                  <a:lumOff val="0"/>
                  <a:alphaOff val="0"/>
                </a:prstClr>
              </a:solidFill>
              <a:latin typeface="Univers"/>
              <a:ea typeface="+mn-ea"/>
              <a:cs typeface="+mn-cs"/>
            </a:rPr>
            <a:t>Suttherland</a:t>
          </a:r>
          <a:r>
            <a:rPr lang="es-MX" sz="1100" kern="1200" dirty="0">
              <a:solidFill>
                <a:prstClr val="black">
                  <a:hueOff val="0"/>
                  <a:satOff val="0"/>
                  <a:lumOff val="0"/>
                  <a:alphaOff val="0"/>
                </a:prstClr>
              </a:solidFill>
              <a:latin typeface="Univers"/>
              <a:ea typeface="+mn-ea"/>
              <a:cs typeface="+mn-cs"/>
            </a:rPr>
            <a:t> desde el MIT creó </a:t>
          </a:r>
          <a:r>
            <a:rPr lang="es-MX" sz="1100" kern="1200" dirty="0" err="1">
              <a:solidFill>
                <a:prstClr val="black">
                  <a:hueOff val="0"/>
                  <a:satOff val="0"/>
                  <a:lumOff val="0"/>
                  <a:alphaOff val="0"/>
                </a:prstClr>
              </a:solidFill>
              <a:latin typeface="Univers"/>
              <a:ea typeface="+mn-ea"/>
              <a:cs typeface="+mn-cs"/>
            </a:rPr>
            <a:t>The</a:t>
          </a:r>
          <a:r>
            <a:rPr lang="es-MX" sz="1100" kern="1200" dirty="0">
              <a:solidFill>
                <a:prstClr val="black">
                  <a:hueOff val="0"/>
                  <a:satOff val="0"/>
                  <a:lumOff val="0"/>
                  <a:alphaOff val="0"/>
                </a:prstClr>
              </a:solidFill>
              <a:latin typeface="Univers"/>
              <a:ea typeface="+mn-ea"/>
              <a:cs typeface="+mn-cs"/>
            </a:rPr>
            <a:t> </a:t>
          </a:r>
          <a:r>
            <a:rPr lang="es-MX" sz="1100" kern="1200" dirty="0" err="1">
              <a:solidFill>
                <a:prstClr val="black">
                  <a:hueOff val="0"/>
                  <a:satOff val="0"/>
                  <a:lumOff val="0"/>
                  <a:alphaOff val="0"/>
                </a:prstClr>
              </a:solidFill>
              <a:latin typeface="Univers"/>
              <a:ea typeface="+mn-ea"/>
              <a:cs typeface="+mn-cs"/>
            </a:rPr>
            <a:t>Sword</a:t>
          </a:r>
          <a:r>
            <a:rPr lang="es-MX" sz="1100" kern="1200" dirty="0">
              <a:solidFill>
                <a:prstClr val="black">
                  <a:hueOff val="0"/>
                  <a:satOff val="0"/>
                  <a:lumOff val="0"/>
                  <a:alphaOff val="0"/>
                </a:prstClr>
              </a:solidFill>
              <a:latin typeface="Univers"/>
              <a:ea typeface="+mn-ea"/>
              <a:cs typeface="+mn-cs"/>
            </a:rPr>
            <a:t> </a:t>
          </a:r>
          <a:r>
            <a:rPr lang="es-MX" sz="1100" kern="1200" dirty="0" err="1">
              <a:solidFill>
                <a:prstClr val="black">
                  <a:hueOff val="0"/>
                  <a:satOff val="0"/>
                  <a:lumOff val="0"/>
                  <a:alphaOff val="0"/>
                </a:prstClr>
              </a:solidFill>
              <a:latin typeface="Univers"/>
              <a:ea typeface="+mn-ea"/>
              <a:cs typeface="+mn-cs"/>
            </a:rPr>
            <a:t>of</a:t>
          </a:r>
          <a:r>
            <a:rPr lang="es-MX" sz="1100" kern="1200" dirty="0">
              <a:solidFill>
                <a:prstClr val="black">
                  <a:hueOff val="0"/>
                  <a:satOff val="0"/>
                  <a:lumOff val="0"/>
                  <a:alphaOff val="0"/>
                </a:prstClr>
              </a:solidFill>
              <a:latin typeface="Univers"/>
              <a:ea typeface="+mn-ea"/>
              <a:cs typeface="+mn-cs"/>
            </a:rPr>
            <a:t> </a:t>
          </a:r>
          <a:r>
            <a:rPr lang="es-MX" sz="1100" kern="1200" dirty="0" err="1">
              <a:solidFill>
                <a:prstClr val="black">
                  <a:hueOff val="0"/>
                  <a:satOff val="0"/>
                  <a:lumOff val="0"/>
                  <a:alphaOff val="0"/>
                </a:prstClr>
              </a:solidFill>
              <a:latin typeface="Univers"/>
              <a:ea typeface="+mn-ea"/>
              <a:cs typeface="+mn-cs"/>
            </a:rPr>
            <a:t>Damacles</a:t>
          </a:r>
          <a:r>
            <a:rPr lang="es-MX" sz="1100" kern="1200" dirty="0">
              <a:solidFill>
                <a:prstClr val="black">
                  <a:hueOff val="0"/>
                  <a:satOff val="0"/>
                  <a:lumOff val="0"/>
                  <a:alphaOff val="0"/>
                </a:prstClr>
              </a:solidFill>
              <a:latin typeface="Univers"/>
              <a:ea typeface="+mn-ea"/>
              <a:cs typeface="+mn-cs"/>
            </a:rPr>
            <a:t>… el autentico precursor de las actuales gafas de realidad virtual,</a:t>
          </a:r>
          <a:endParaRPr lang="es-ES" sz="1100" kern="1200" noProof="0" dirty="0"/>
        </a:p>
      </dsp:txBody>
      <dsp:txXfrm>
        <a:off x="2126766" y="982941"/>
        <a:ext cx="1675110" cy="1790777"/>
      </dsp:txXfrm>
    </dsp:sp>
    <dsp:sp modelId="{473F2067-7126-4D56-A328-5A8CFD3D8D52}">
      <dsp:nvSpPr>
        <dsp:cNvPr id="0" name=""/>
        <dsp:cNvSpPr/>
      </dsp:nvSpPr>
      <dsp:spPr>
        <a:xfrm rot="5400000">
          <a:off x="3009635"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3921528" y="2872740"/>
          <a:ext cx="2062943" cy="662940"/>
        </a:xfrm>
        <a:prstGeom prst="chevron">
          <a:avLst>
            <a:gd name="adj" fmla="val 25000"/>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rtlCol="0" anchor="ctr" anchorCtr="0">
          <a:noAutofit/>
        </a:bodyPr>
        <a:lstStyle/>
        <a:p>
          <a:pPr marL="0" lvl="0" indent="0" algn="ctr" defTabSz="711200" rtl="0">
            <a:lnSpc>
              <a:spcPct val="90000"/>
            </a:lnSpc>
            <a:spcBef>
              <a:spcPct val="0"/>
            </a:spcBef>
            <a:spcAft>
              <a:spcPct val="35000"/>
            </a:spcAft>
            <a:buNone/>
          </a:pPr>
          <a:r>
            <a:rPr lang="es-ES" sz="1600" kern="1200" noProof="0" dirty="0"/>
            <a:t>1995</a:t>
          </a:r>
        </a:p>
      </dsp:txBody>
      <dsp:txXfrm>
        <a:off x="4087263" y="2872740"/>
        <a:ext cx="1731473" cy="662940"/>
      </dsp:txXfrm>
    </dsp:sp>
    <dsp:sp modelId="{FD7B29F2-0D66-4B4B-BC8A-82DA23575305}">
      <dsp:nvSpPr>
        <dsp:cNvPr id="0" name=""/>
        <dsp:cNvSpPr/>
      </dsp:nvSpPr>
      <dsp:spPr>
        <a:xfrm>
          <a:off x="4086563"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l" defTabSz="488950" rtl="0">
            <a:lnSpc>
              <a:spcPct val="90000"/>
            </a:lnSpc>
            <a:spcBef>
              <a:spcPct val="0"/>
            </a:spcBef>
            <a:spcAft>
              <a:spcPct val="35000"/>
            </a:spcAft>
            <a:buNone/>
          </a:pPr>
          <a:r>
            <a:rPr lang="es-MX" sz="1100" kern="1200" dirty="0">
              <a:solidFill>
                <a:prstClr val="black">
                  <a:hueOff val="0"/>
                  <a:satOff val="0"/>
                  <a:lumOff val="0"/>
                  <a:alphaOff val="0"/>
                </a:prstClr>
              </a:solidFill>
              <a:latin typeface="Univers"/>
              <a:ea typeface="+mn-ea"/>
              <a:cs typeface="+mn-cs"/>
            </a:rPr>
            <a:t>Esto ocasionó que Nintendo lanzara al mercado en 1995 su consola de videojuegos </a:t>
          </a:r>
          <a:r>
            <a:rPr lang="es-MX" sz="1100" kern="1200" dirty="0">
              <a:solidFill>
                <a:prstClr val="black">
                  <a:hueOff val="0"/>
                  <a:satOff val="0"/>
                  <a:lumOff val="0"/>
                  <a:alphaOff val="0"/>
                </a:prstClr>
              </a:solidFill>
              <a:latin typeface="Univers"/>
              <a:ea typeface="+mn-ea"/>
              <a:cs typeface="+mn-cs"/>
              <a:hlinkClick xmlns:r="http://schemas.openxmlformats.org/officeDocument/2006/relationships" r:id="rId1">
                <a:extLst>
                  <a:ext uri="{A12FA001-AC4F-418D-AE19-62706E023703}">
                    <ahyp:hlinkClr xmlns:ahyp="http://schemas.microsoft.com/office/drawing/2018/hyperlinkcolor" val="tx"/>
                  </a:ext>
                </a:extLst>
              </a:hlinkClick>
            </a:rPr>
            <a:t>Virtual Bo</a:t>
          </a:r>
          <a:r>
            <a:rPr lang="es-MX" sz="1100" kern="1200" dirty="0">
              <a:solidFill>
                <a:prstClr val="black">
                  <a:hueOff val="0"/>
                  <a:satOff val="0"/>
                  <a:lumOff val="0"/>
                  <a:alphaOff val="0"/>
                </a:prstClr>
              </a:solidFill>
              <a:latin typeface="Univers"/>
              <a:ea typeface="+mn-ea"/>
              <a:cs typeface="+mn-cs"/>
            </a:rPr>
            <a:t>y</a:t>
          </a:r>
          <a:r>
            <a:rPr lang="es-ES" sz="1100" kern="1200" noProof="0" dirty="0">
              <a:solidFill>
                <a:prstClr val="black">
                  <a:hueOff val="0"/>
                  <a:satOff val="0"/>
                  <a:lumOff val="0"/>
                  <a:alphaOff val="0"/>
                </a:prstClr>
              </a:solidFill>
              <a:latin typeface="Univers"/>
              <a:ea typeface="+mn-ea"/>
              <a:cs typeface="+mn-cs"/>
            </a:rPr>
            <a:t>.</a:t>
          </a:r>
          <a:r>
            <a:rPr lang="es-MX" sz="1100" kern="1200" dirty="0">
              <a:solidFill>
                <a:prstClr val="black">
                  <a:hueOff val="0"/>
                  <a:satOff val="0"/>
                  <a:lumOff val="0"/>
                  <a:alphaOff val="0"/>
                </a:prstClr>
              </a:solidFill>
              <a:latin typeface="Univers"/>
              <a:ea typeface="+mn-ea"/>
              <a:cs typeface="+mn-cs"/>
            </a:rPr>
            <a:t> La consola usaba un proyector al estilo de gafas de realidad virtual para crear un efecto 3D, aunque monocromático. </a:t>
          </a:r>
          <a:r>
            <a:rPr lang="es-ES" sz="1100" b="0" i="0" u="none" kern="1200" noProof="0" dirty="0"/>
            <a:t> </a:t>
          </a:r>
          <a:endParaRPr lang="es-ES" sz="1100" kern="1200" noProof="0" dirty="0"/>
        </a:p>
      </dsp:txBody>
      <dsp:txXfrm>
        <a:off x="4086563" y="982941"/>
        <a:ext cx="1675110" cy="1414310"/>
      </dsp:txXfrm>
    </dsp:sp>
    <dsp:sp modelId="{2377F551-4CF6-4656-B644-60A7FC1B0F64}">
      <dsp:nvSpPr>
        <dsp:cNvPr id="0" name=""/>
        <dsp:cNvSpPr/>
      </dsp:nvSpPr>
      <dsp:spPr>
        <a:xfrm rot="5400000">
          <a:off x="4969432"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sp>
    <dsp:sp modelId="{69ED255C-64AC-4764-BC2C-7679ECCC9FE9}">
      <dsp:nvSpPr>
        <dsp:cNvPr id="0" name=""/>
        <dsp:cNvSpPr/>
      </dsp:nvSpPr>
      <dsp:spPr>
        <a:xfrm>
          <a:off x="5881324" y="2872740"/>
          <a:ext cx="2062943" cy="662940"/>
        </a:xfrm>
        <a:prstGeom prst="chevron">
          <a:avLst>
            <a:gd name="adj" fmla="val 25000"/>
          </a:avLst>
        </a:prstGeom>
        <a:solidFill>
          <a:schemeClr val="accent3"/>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rtlCol="0" anchor="ctr" anchorCtr="0">
          <a:noAutofit/>
        </a:bodyPr>
        <a:lstStyle/>
        <a:p>
          <a:pPr marL="0" lvl="0" indent="0" algn="ctr" defTabSz="711200" rtl="0">
            <a:lnSpc>
              <a:spcPct val="90000"/>
            </a:lnSpc>
            <a:spcBef>
              <a:spcPct val="0"/>
            </a:spcBef>
            <a:spcAft>
              <a:spcPct val="35000"/>
            </a:spcAft>
            <a:buNone/>
          </a:pPr>
          <a:r>
            <a:rPr lang="es-ES" sz="1600" kern="1200" noProof="0" dirty="0"/>
            <a:t>2012</a:t>
          </a:r>
        </a:p>
      </dsp:txBody>
      <dsp:txXfrm>
        <a:off x="6047059" y="2872740"/>
        <a:ext cx="1731473" cy="662940"/>
      </dsp:txXfrm>
    </dsp:sp>
    <dsp:sp modelId="{1F1B09A6-DA7E-41D1-B8A6-E3B6E775E5C1}">
      <dsp:nvSpPr>
        <dsp:cNvPr id="0" name=""/>
        <dsp:cNvSpPr/>
      </dsp:nvSpPr>
      <dsp:spPr>
        <a:xfrm>
          <a:off x="6046360"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l" defTabSz="488950" rtl="0">
            <a:lnSpc>
              <a:spcPct val="90000"/>
            </a:lnSpc>
            <a:spcBef>
              <a:spcPct val="0"/>
            </a:spcBef>
            <a:spcAft>
              <a:spcPct val="35000"/>
            </a:spcAft>
            <a:buNone/>
          </a:pPr>
          <a:r>
            <a:rPr lang="es-MX" sz="1100" kern="1200" dirty="0">
              <a:solidFill>
                <a:prstClr val="black">
                  <a:hueOff val="0"/>
                  <a:satOff val="0"/>
                  <a:lumOff val="0"/>
                  <a:alphaOff val="0"/>
                </a:prstClr>
              </a:solidFill>
              <a:latin typeface="Univers"/>
              <a:ea typeface="+mn-ea"/>
              <a:cs typeface="+mn-cs"/>
            </a:rPr>
            <a:t>La revolución actual, llega cuando el joven californiano Palmer </a:t>
          </a:r>
          <a:r>
            <a:rPr lang="es-MX" sz="1100" kern="1200" dirty="0" err="1">
              <a:solidFill>
                <a:prstClr val="black">
                  <a:hueOff val="0"/>
                  <a:satOff val="0"/>
                  <a:lumOff val="0"/>
                  <a:alphaOff val="0"/>
                </a:prstClr>
              </a:solidFill>
              <a:latin typeface="Univers"/>
              <a:ea typeface="+mn-ea"/>
              <a:cs typeface="+mn-cs"/>
            </a:rPr>
            <a:t>Luckey</a:t>
          </a:r>
          <a:r>
            <a:rPr lang="es-MX" sz="1100" kern="1200" dirty="0">
              <a:solidFill>
                <a:prstClr val="black">
                  <a:hueOff val="0"/>
                  <a:satOff val="0"/>
                  <a:lumOff val="0"/>
                  <a:alphaOff val="0"/>
                </a:prstClr>
              </a:solidFill>
              <a:latin typeface="Univers"/>
              <a:ea typeface="+mn-ea"/>
              <a:cs typeface="+mn-cs"/>
            </a:rPr>
            <a:t> vuelve a poner de actualidad a la realidad virtual, al conseguir construir un prototipo de gafas financiadas a través de la plataforma de crowdfunding Kickstarter.</a:t>
          </a:r>
          <a:endParaRPr lang="es-ES" sz="1100" kern="1200" noProof="0" dirty="0">
            <a:solidFill>
              <a:prstClr val="black">
                <a:hueOff val="0"/>
                <a:satOff val="0"/>
                <a:lumOff val="0"/>
                <a:alphaOff val="0"/>
              </a:prstClr>
            </a:solidFill>
            <a:latin typeface="Univers"/>
            <a:ea typeface="+mn-ea"/>
            <a:cs typeface="+mn-cs"/>
          </a:endParaRPr>
        </a:p>
      </dsp:txBody>
      <dsp:txXfrm>
        <a:off x="6046360" y="982941"/>
        <a:ext cx="1675110" cy="1414310"/>
      </dsp:txXfrm>
    </dsp:sp>
    <dsp:sp modelId="{E2C584B7-5B6E-4F6E-A7B8-E679FEF7BC4D}">
      <dsp:nvSpPr>
        <dsp:cNvPr id="0" name=""/>
        <dsp:cNvSpPr/>
      </dsp:nvSpPr>
      <dsp:spPr>
        <a:xfrm rot="5400000">
          <a:off x="6929229"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dsp:style>
    </dsp:sp>
    <dsp:sp modelId="{B89F8758-DA9D-4018-859A-710084D7ABF3}">
      <dsp:nvSpPr>
        <dsp:cNvPr id="0" name=""/>
        <dsp:cNvSpPr/>
      </dsp:nvSpPr>
      <dsp:spPr>
        <a:xfrm>
          <a:off x="7841121" y="2872740"/>
          <a:ext cx="2062943" cy="662940"/>
        </a:xfrm>
        <a:prstGeom prst="chevron">
          <a:avLst>
            <a:gd name="adj" fmla="val 25000"/>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rtlCol="0" anchor="ctr" anchorCtr="0">
          <a:noAutofit/>
        </a:bodyPr>
        <a:lstStyle/>
        <a:p>
          <a:pPr marL="0" lvl="0" indent="0" algn="ctr" defTabSz="711200" rtl="0">
            <a:lnSpc>
              <a:spcPct val="90000"/>
            </a:lnSpc>
            <a:spcBef>
              <a:spcPct val="0"/>
            </a:spcBef>
            <a:spcAft>
              <a:spcPct val="35000"/>
            </a:spcAft>
            <a:buNone/>
          </a:pPr>
          <a:r>
            <a:rPr lang="es-ES" sz="1600" kern="1200" noProof="0" dirty="0"/>
            <a:t>Actualidad</a:t>
          </a:r>
        </a:p>
      </dsp:txBody>
      <dsp:txXfrm>
        <a:off x="8006856" y="2872740"/>
        <a:ext cx="1731473" cy="662940"/>
      </dsp:txXfrm>
    </dsp:sp>
    <dsp:sp modelId="{B73D2BBA-574C-491E-A31C-8B6EA5CC871A}">
      <dsp:nvSpPr>
        <dsp:cNvPr id="0" name=""/>
        <dsp:cNvSpPr/>
      </dsp:nvSpPr>
      <dsp:spPr>
        <a:xfrm>
          <a:off x="8006156"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l" defTabSz="488950" rtl="0">
            <a:lnSpc>
              <a:spcPct val="90000"/>
            </a:lnSpc>
            <a:spcBef>
              <a:spcPct val="0"/>
            </a:spcBef>
            <a:spcAft>
              <a:spcPct val="35000"/>
            </a:spcAft>
            <a:buNone/>
          </a:pPr>
          <a:r>
            <a:rPr lang="es-ES" sz="1100" b="0" i="0" u="none" kern="1200" noProof="0" dirty="0"/>
            <a:t>Actualmente se utiliza en diversas áreas, como lo pueden llegar a ser el arte, educación, entretenimiento y videojuegos, aunque se cree que va a llegar a utilizarse en una escala mucha mayor a la actual</a:t>
          </a:r>
          <a:endParaRPr lang="es-ES" sz="1100" kern="1200" noProof="0" dirty="0"/>
        </a:p>
      </dsp:txBody>
      <dsp:txXfrm>
        <a:off x="8006156" y="982941"/>
        <a:ext cx="1675110" cy="14143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273" y="460948"/>
          <a:ext cx="1582012" cy="2468883"/>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9000" r="-29000"/>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184335" y="3081438"/>
          <a:ext cx="1213888"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666750">
            <a:lnSpc>
              <a:spcPct val="100000"/>
            </a:lnSpc>
            <a:spcBef>
              <a:spcPct val="0"/>
            </a:spcBef>
            <a:spcAft>
              <a:spcPct val="35000"/>
            </a:spcAft>
            <a:buNone/>
            <a:defRPr b="1" spc="20">
              <a:latin typeface="+mj-lt"/>
            </a:defRPr>
          </a:pPr>
          <a:r>
            <a:rPr lang="es-ES" sz="1500" kern="1200" noProof="0">
              <a:solidFill>
                <a:schemeClr val="bg1"/>
              </a:solidFill>
            </a:rPr>
            <a:t>Ignacio </a:t>
          </a:r>
          <a:br>
            <a:rPr lang="es-ES" sz="1500" kern="1200" noProof="0">
              <a:solidFill>
                <a:schemeClr val="bg1"/>
              </a:solidFill>
            </a:rPr>
          </a:br>
          <a:r>
            <a:rPr lang="es-ES" sz="1500" kern="1200" noProof="0">
              <a:solidFill>
                <a:schemeClr val="bg1"/>
              </a:solidFill>
            </a:rPr>
            <a:t>Calvo</a:t>
          </a:r>
          <a:endParaRPr lang="es-ES" sz="1500" kern="1200" noProof="0" dirty="0">
            <a:solidFill>
              <a:schemeClr val="bg1"/>
            </a:solidFill>
          </a:endParaRPr>
        </a:p>
      </dsp:txBody>
      <dsp:txXfrm>
        <a:off x="184335" y="3081438"/>
        <a:ext cx="1213888" cy="487349"/>
      </dsp:txXfrm>
    </dsp:sp>
    <dsp:sp modelId="{7D166BBB-55AF-452C-B9A0-94A1EE55FF4F}">
      <dsp:nvSpPr>
        <dsp:cNvPr id="0" name=""/>
        <dsp:cNvSpPr/>
      </dsp:nvSpPr>
      <dsp:spPr>
        <a:xfrm>
          <a:off x="184335" y="3416310"/>
          <a:ext cx="1213888" cy="603748"/>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1794716" y="460948"/>
          <a:ext cx="1582012" cy="2468883"/>
        </a:xfrm>
        <a:prstGeom prst="rect">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1978778" y="3081438"/>
          <a:ext cx="1213888"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666750">
            <a:lnSpc>
              <a:spcPct val="100000"/>
            </a:lnSpc>
            <a:spcBef>
              <a:spcPct val="0"/>
            </a:spcBef>
            <a:spcAft>
              <a:spcPct val="35000"/>
            </a:spcAft>
            <a:buNone/>
            <a:defRPr b="1" spc="20">
              <a:latin typeface="+mj-lt"/>
            </a:defRPr>
          </a:pPr>
          <a:r>
            <a:rPr lang="es-ES" sz="1500" kern="1200" noProof="0">
              <a:solidFill>
                <a:schemeClr val="bg1"/>
              </a:solidFill>
            </a:rPr>
            <a:t>Nombre</a:t>
          </a:r>
          <a:br>
            <a:rPr lang="es-ES" sz="1500" kern="1200" noProof="0">
              <a:solidFill>
                <a:schemeClr val="bg1"/>
              </a:solidFill>
            </a:rPr>
          </a:br>
          <a:r>
            <a:rPr lang="es-ES" sz="1500" kern="1200" noProof="0">
              <a:solidFill>
                <a:schemeClr val="bg1"/>
              </a:solidFill>
            </a:rPr>
            <a:t>Título</a:t>
          </a:r>
          <a:endParaRPr lang="es-ES" sz="1500" kern="1200" noProof="0" dirty="0">
            <a:solidFill>
              <a:schemeClr val="bg1"/>
            </a:solidFill>
          </a:endParaRPr>
        </a:p>
      </dsp:txBody>
      <dsp:txXfrm>
        <a:off x="1978778" y="3081438"/>
        <a:ext cx="1213888" cy="487349"/>
      </dsp:txXfrm>
    </dsp:sp>
    <dsp:sp modelId="{1223E777-77CB-4A9A-BF21-12B513842696}">
      <dsp:nvSpPr>
        <dsp:cNvPr id="0" name=""/>
        <dsp:cNvSpPr/>
      </dsp:nvSpPr>
      <dsp:spPr>
        <a:xfrm>
          <a:off x="1978778" y="3416310"/>
          <a:ext cx="1213888" cy="603748"/>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3589159" y="460948"/>
          <a:ext cx="1582012" cy="2468883"/>
        </a:xfrm>
        <a:prstGeom prst="rect">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3773221" y="3081438"/>
          <a:ext cx="1213888"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666750">
            <a:lnSpc>
              <a:spcPct val="100000"/>
            </a:lnSpc>
            <a:spcBef>
              <a:spcPct val="0"/>
            </a:spcBef>
            <a:spcAft>
              <a:spcPct val="35000"/>
            </a:spcAft>
            <a:buNone/>
            <a:defRPr b="1" spc="20">
              <a:latin typeface="+mj-lt"/>
            </a:defRPr>
          </a:pPr>
          <a:r>
            <a:rPr lang="es-ES" sz="1500" kern="1200" noProof="0" dirty="0">
              <a:solidFill>
                <a:schemeClr val="bg1"/>
              </a:solidFill>
            </a:rPr>
            <a:t>Nombre</a:t>
          </a:r>
          <a:br>
            <a:rPr lang="es-ES" sz="1500" kern="1200" noProof="0" dirty="0">
              <a:solidFill>
                <a:schemeClr val="bg1"/>
              </a:solidFill>
            </a:rPr>
          </a:br>
          <a:r>
            <a:rPr lang="es-ES" sz="1500" kern="1200" noProof="0" dirty="0">
              <a:solidFill>
                <a:schemeClr val="bg1"/>
              </a:solidFill>
            </a:rPr>
            <a:t>Título</a:t>
          </a:r>
        </a:p>
      </dsp:txBody>
      <dsp:txXfrm>
        <a:off x="3773221" y="3081438"/>
        <a:ext cx="1213888" cy="487349"/>
      </dsp:txXfrm>
    </dsp:sp>
    <dsp:sp modelId="{5A7600AF-A34B-4D03-B3D6-B3C760AE8E06}">
      <dsp:nvSpPr>
        <dsp:cNvPr id="0" name=""/>
        <dsp:cNvSpPr/>
      </dsp:nvSpPr>
      <dsp:spPr>
        <a:xfrm>
          <a:off x="3773221" y="3416310"/>
          <a:ext cx="1213888" cy="603748"/>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5383602" y="460948"/>
          <a:ext cx="1582012" cy="2468883"/>
        </a:xfrm>
        <a:prstGeom prst="rect">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5567664" y="3081438"/>
          <a:ext cx="1213888"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666750">
            <a:lnSpc>
              <a:spcPct val="100000"/>
            </a:lnSpc>
            <a:spcBef>
              <a:spcPct val="0"/>
            </a:spcBef>
            <a:spcAft>
              <a:spcPct val="35000"/>
            </a:spcAft>
            <a:buNone/>
            <a:defRPr b="1" spc="20">
              <a:latin typeface="+mj-lt"/>
            </a:defRPr>
          </a:pPr>
          <a:r>
            <a:rPr lang="es-ES" sz="1500" kern="1200" noProof="0" dirty="0">
              <a:solidFill>
                <a:schemeClr val="bg1"/>
              </a:solidFill>
            </a:rPr>
            <a:t>Nombre</a:t>
          </a:r>
          <a:br>
            <a:rPr lang="es-ES" sz="1500" kern="1200" noProof="0" dirty="0">
              <a:solidFill>
                <a:schemeClr val="bg1"/>
              </a:solidFill>
            </a:rPr>
          </a:br>
          <a:r>
            <a:rPr lang="es-ES" sz="1500" kern="1200" noProof="0" dirty="0">
              <a:solidFill>
                <a:schemeClr val="bg1"/>
              </a:solidFill>
            </a:rPr>
            <a:t>Título</a:t>
          </a:r>
        </a:p>
      </dsp:txBody>
      <dsp:txXfrm>
        <a:off x="5567664" y="3081438"/>
        <a:ext cx="1213888" cy="487349"/>
      </dsp:txXfrm>
    </dsp:sp>
    <dsp:sp modelId="{EE420F84-477D-4635-BEF8-66426E9A259D}">
      <dsp:nvSpPr>
        <dsp:cNvPr id="0" name=""/>
        <dsp:cNvSpPr/>
      </dsp:nvSpPr>
      <dsp:spPr>
        <a:xfrm>
          <a:off x="5567664" y="3416310"/>
          <a:ext cx="1213888" cy="603748"/>
        </a:xfrm>
        <a:prstGeom prst="rect">
          <a:avLst/>
        </a:prstGeom>
        <a:noFill/>
        <a:ln>
          <a:noFill/>
        </a:ln>
        <a:effectLst/>
      </dsp:spPr>
      <dsp:style>
        <a:lnRef idx="0">
          <a:scrgbClr r="0" g="0" b="0"/>
        </a:lnRef>
        <a:fillRef idx="0">
          <a:scrgbClr r="0" g="0" b="0"/>
        </a:fillRef>
        <a:effectRef idx="0">
          <a:scrgbClr r="0" g="0" b="0"/>
        </a:effectRef>
        <a:fontRef idx="minor"/>
      </dsp:style>
    </dsp:sp>
    <dsp:sp modelId="{4D5DE752-A643-4340-B72E-4CF09F556335}">
      <dsp:nvSpPr>
        <dsp:cNvPr id="0" name=""/>
        <dsp:cNvSpPr/>
      </dsp:nvSpPr>
      <dsp:spPr>
        <a:xfrm>
          <a:off x="7159825" y="449093"/>
          <a:ext cx="1749031" cy="2492592"/>
        </a:xfrm>
        <a:prstGeom prst="rect">
          <a:avLst/>
        </a:prstGeom>
        <a:blipFill rotWithShape="1">
          <a:blip xmlns:r="http://schemas.openxmlformats.org/officeDocument/2006/relationships" r:embed="rId4">
            <a:extLst>
              <a:ext uri="{28A0092B-C50C-407E-A947-70E740481C1C}">
                <a14:useLocalDpi xmlns:a14="http://schemas.microsoft.com/office/drawing/2010/main" val="0"/>
              </a:ext>
            </a:extLst>
          </a:blip>
          <a:srcRect/>
          <a:stretch>
            <a:fillRect l="-9000" r="-9000"/>
          </a:stretch>
        </a:blipFill>
        <a:ln w="12700" cap="flat" cmpd="sng" algn="ctr">
          <a:solidFill>
            <a:schemeClr val="accent1"/>
          </a:solidFill>
          <a:prstDash val="solid"/>
          <a:miter lim="800000"/>
        </a:ln>
        <a:effectLst/>
      </dsp:spPr>
      <dsp:style>
        <a:lnRef idx="2">
          <a:schemeClr val="accent1"/>
        </a:lnRef>
        <a:fillRef idx="1">
          <a:schemeClr val="lt1"/>
        </a:fillRef>
        <a:effectRef idx="0">
          <a:schemeClr val="accent1"/>
        </a:effectRef>
        <a:fontRef idx="minor">
          <a:schemeClr val="dk1"/>
        </a:fontRef>
      </dsp:style>
    </dsp:sp>
    <dsp:sp modelId="{EB82E480-B6FC-4A40-A19C-F87362824F4C}">
      <dsp:nvSpPr>
        <dsp:cNvPr id="0" name=""/>
        <dsp:cNvSpPr/>
      </dsp:nvSpPr>
      <dsp:spPr>
        <a:xfrm>
          <a:off x="7445617" y="2863690"/>
          <a:ext cx="1213888"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endParaRPr lang="es-AR" sz="1500" kern="1200" dirty="0"/>
        </a:p>
      </dsp:txBody>
      <dsp:txXfrm>
        <a:off x="7445617" y="2863690"/>
        <a:ext cx="1213888" cy="487349"/>
      </dsp:txXfrm>
    </dsp:sp>
    <dsp:sp modelId="{84541CE8-F20E-4F6E-AF7F-F841541D9E5C}">
      <dsp:nvSpPr>
        <dsp:cNvPr id="0" name=""/>
        <dsp:cNvSpPr/>
      </dsp:nvSpPr>
      <dsp:spPr>
        <a:xfrm>
          <a:off x="7445617" y="3416310"/>
          <a:ext cx="1213888" cy="603748"/>
        </a:xfrm>
        <a:prstGeom prst="rect">
          <a:avLst/>
        </a:prstGeom>
        <a:noFill/>
        <a:ln>
          <a:noFill/>
        </a:ln>
        <a:effectLst/>
      </dsp:spPr>
      <dsp:style>
        <a:lnRef idx="0">
          <a:scrgbClr r="0" g="0" b="0"/>
        </a:lnRef>
        <a:fillRef idx="0">
          <a:scrgbClr r="0" g="0" b="0"/>
        </a:fillRef>
        <a:effectRef idx="0">
          <a:scrgbClr r="0" g="0" b="0"/>
        </a:effectRef>
        <a:fontRef idx="minor"/>
      </dsp:style>
    </dsp:sp>
    <dsp:sp modelId="{1977C9D1-62B7-44A1-97AF-4DB1DA51D5BA}">
      <dsp:nvSpPr>
        <dsp:cNvPr id="0" name=""/>
        <dsp:cNvSpPr/>
      </dsp:nvSpPr>
      <dsp:spPr>
        <a:xfrm>
          <a:off x="9139781" y="447064"/>
          <a:ext cx="1631405" cy="2461154"/>
        </a:xfrm>
        <a:prstGeom prst="rect">
          <a:avLst/>
        </a:prstGeom>
        <a:blipFill rotWithShape="1">
          <a:blip xmlns:r="http://schemas.openxmlformats.org/officeDocument/2006/relationships" r:embed="rId4">
            <a:extLst>
              <a:ext uri="{28A0092B-C50C-407E-A947-70E740481C1C}">
                <a14:useLocalDpi xmlns:a14="http://schemas.microsoft.com/office/drawing/2010/main" val="0"/>
              </a:ext>
            </a:extLst>
          </a:blip>
          <a:srcRect/>
          <a:stretch>
            <a:fillRect l="-6000" r="-6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DA0F44-1B4A-40D6-A105-D50CCFD54BE9}">
      <dsp:nvSpPr>
        <dsp:cNvPr id="0" name=""/>
        <dsp:cNvSpPr/>
      </dsp:nvSpPr>
      <dsp:spPr>
        <a:xfrm>
          <a:off x="9348266" y="2863690"/>
          <a:ext cx="1213888"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endParaRPr lang="es-AR" sz="1500" kern="1200"/>
        </a:p>
      </dsp:txBody>
      <dsp:txXfrm>
        <a:off x="9348266" y="2863690"/>
        <a:ext cx="1213888" cy="487349"/>
      </dsp:txXfrm>
    </dsp:sp>
    <dsp:sp modelId="{306B9717-BA92-46AB-82C3-B4E95E430173}">
      <dsp:nvSpPr>
        <dsp:cNvPr id="0" name=""/>
        <dsp:cNvSpPr/>
      </dsp:nvSpPr>
      <dsp:spPr>
        <a:xfrm>
          <a:off x="9348266" y="3416310"/>
          <a:ext cx="1213888" cy="603748"/>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6/7/layout/AccentHomeChevronProcess">
  <dgm:title val="Proceso cheurón de inicio con resaltado"/>
  <dgm:desc val="Se utiliza para mostrar una progresión; una línea de tiempo; pasos secuenciales en una tarea, proceso o flujo de trabajo; o para enfatizar movimiento o dirección. El texto de nivel 1 aparece dentro de una forma de cheurón, excepto la primera forma que es una forma principal, mientras que el texto de nivel 2 se muestra por encima de las formas de rectángulo invisible."/>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9/1/layout/PeoplePortraitsList">
  <dgm:title val="Lista de retratos de personas"/>
  <dgm:desc val="Lista de retratos de personas"/>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A5878293-F3A4-4283-B929-138544CD84C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a:extLst>
              <a:ext uri="{FF2B5EF4-FFF2-40B4-BE49-F238E27FC236}">
                <a16:creationId xmlns:a16="http://schemas.microsoft.com/office/drawing/2014/main" id="{4A92944D-E8F3-4C07-BC07-7564C0842AF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DD0BCF0-68F0-4F08-A0DE-34A7B09CDD8A}" type="datetime1">
              <a:rPr lang="es-ES" smtClean="0"/>
              <a:t>20/10/2022</a:t>
            </a:fld>
            <a:endParaRPr lang="es-ES" dirty="0"/>
          </a:p>
        </p:txBody>
      </p:sp>
      <p:sp>
        <p:nvSpPr>
          <p:cNvPr id="4" name="Marcador de pie de página 3">
            <a:extLst>
              <a:ext uri="{FF2B5EF4-FFF2-40B4-BE49-F238E27FC236}">
                <a16:creationId xmlns:a16="http://schemas.microsoft.com/office/drawing/2014/main" id="{2D9FA6F7-68B2-424B-B268-E53E978B015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a:extLst>
              <a:ext uri="{FF2B5EF4-FFF2-40B4-BE49-F238E27FC236}">
                <a16:creationId xmlns:a16="http://schemas.microsoft.com/office/drawing/2014/main" id="{D944A6FC-7A09-4A3B-A8DC-039754AE855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4351E68-59A0-4C4A-9786-65729D3BFFEF}" type="slidenum">
              <a:rPr lang="es-ES" smtClean="0"/>
              <a:t>‹Nº›</a:t>
            </a:fld>
            <a:endParaRPr lang="es-ES"/>
          </a:p>
        </p:txBody>
      </p:sp>
    </p:spTree>
    <p:extLst>
      <p:ext uri="{BB962C8B-B14F-4D97-AF65-F5344CB8AC3E}">
        <p14:creationId xmlns:p14="http://schemas.microsoft.com/office/powerpoint/2010/main" val="3733812605"/>
      </p:ext>
    </p:extLst>
  </p:cSld>
  <p:clrMap bg1="lt1" tx1="dk1" bg2="lt2" tx2="dk2" accent1="accent1" accent2="accent2" accent3="accent3" accent4="accent4" accent5="accent5" accent6="accent6" hlink="hlink" folHlink="folHlink"/>
  <p:hf hdr="0" ftr="0" dt="0"/>
</p:handoutMaster>
</file>

<file path=ppt/media/image1.jpg>
</file>

<file path=ppt/media/image10.jpeg>
</file>

<file path=ppt/media/image11.jpeg>
</file>

<file path=ppt/media/image12.jpeg>
</file>

<file path=ppt/media/image13.png>
</file>

<file path=ppt/media/image14.png>
</file>

<file path=ppt/media/image15.png>
</file>

<file path=ppt/media/image16.png>
</file>

<file path=ppt/media/image2.png>
</file>

<file path=ppt/media/image3.jpg>
</file>

<file path=ppt/media/image4.jfif>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A8D6EB-2321-4D52-AF70-FA1A2FACF03F}" type="datetime1">
              <a:rPr lang="es-ES" smtClean="0"/>
              <a:pPr/>
              <a:t>20/10/2022</a:t>
            </a:fld>
            <a:endParaRPr lang="es-ES"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5939589-3E79-4C82-AA4A-FE78234FAA59}" type="slidenum">
              <a:rPr lang="es-ES" noProof="0" smtClean="0"/>
              <a:t>‹Nº›</a:t>
            </a:fld>
            <a:endParaRPr lang="es-ES" noProof="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D5939589-3E79-4C82-AA4A-FE78234FAA59}" type="slidenum">
              <a:rPr lang="es-ES" smtClean="0"/>
              <a:t>1</a:t>
            </a:fld>
            <a:endParaRPr lang="es-ES"/>
          </a:p>
        </p:txBody>
      </p:sp>
    </p:spTree>
    <p:extLst>
      <p:ext uri="{BB962C8B-B14F-4D97-AF65-F5344CB8AC3E}">
        <p14:creationId xmlns:p14="http://schemas.microsoft.com/office/powerpoint/2010/main" val="31648739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D5939589-3E79-4C82-AA4A-FE78234FAA59}" type="slidenum">
              <a:rPr lang="es-ES" smtClean="0"/>
              <a:t>11</a:t>
            </a:fld>
            <a:endParaRPr lang="es-ES"/>
          </a:p>
        </p:txBody>
      </p:sp>
    </p:spTree>
    <p:extLst>
      <p:ext uri="{BB962C8B-B14F-4D97-AF65-F5344CB8AC3E}">
        <p14:creationId xmlns:p14="http://schemas.microsoft.com/office/powerpoint/2010/main" val="11779361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D5939589-3E79-4C82-AA4A-FE78234FAA59}" type="slidenum">
              <a:rPr lang="es-ES" smtClean="0"/>
              <a:t>12</a:t>
            </a:fld>
            <a:endParaRPr lang="es-ES"/>
          </a:p>
        </p:txBody>
      </p:sp>
    </p:spTree>
    <p:extLst>
      <p:ext uri="{BB962C8B-B14F-4D97-AF65-F5344CB8AC3E}">
        <p14:creationId xmlns:p14="http://schemas.microsoft.com/office/powerpoint/2010/main" val="14275545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D5939589-3E79-4C82-AA4A-FE78234FAA59}" type="slidenum">
              <a:rPr lang="es-ES" smtClean="0"/>
              <a:t>14</a:t>
            </a:fld>
            <a:endParaRPr lang="es-ES"/>
          </a:p>
        </p:txBody>
      </p:sp>
    </p:spTree>
    <p:extLst>
      <p:ext uri="{BB962C8B-B14F-4D97-AF65-F5344CB8AC3E}">
        <p14:creationId xmlns:p14="http://schemas.microsoft.com/office/powerpoint/2010/main" val="36472794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D5939589-3E79-4C82-AA4A-FE78234FAA59}" type="slidenum">
              <a:rPr lang="es-ES" smtClean="0"/>
              <a:t>15</a:t>
            </a:fld>
            <a:endParaRPr lang="es-ES"/>
          </a:p>
        </p:txBody>
      </p:sp>
    </p:spTree>
    <p:extLst>
      <p:ext uri="{BB962C8B-B14F-4D97-AF65-F5344CB8AC3E}">
        <p14:creationId xmlns:p14="http://schemas.microsoft.com/office/powerpoint/2010/main" val="2913728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D5939589-3E79-4C82-AA4A-FE78234FAA59}" type="slidenum">
              <a:rPr lang="es-ES" smtClean="0"/>
              <a:t>16</a:t>
            </a:fld>
            <a:endParaRPr lang="es-ES"/>
          </a:p>
        </p:txBody>
      </p:sp>
    </p:spTree>
    <p:extLst>
      <p:ext uri="{BB962C8B-B14F-4D97-AF65-F5344CB8AC3E}">
        <p14:creationId xmlns:p14="http://schemas.microsoft.com/office/powerpoint/2010/main" val="7342904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D5939589-3E79-4C82-AA4A-FE78234FAA59}" type="slidenum">
              <a:rPr lang="es-ES" smtClean="0"/>
              <a:t>2</a:t>
            </a:fld>
            <a:endParaRPr lang="es-ES"/>
          </a:p>
        </p:txBody>
      </p:sp>
    </p:spTree>
    <p:extLst>
      <p:ext uri="{BB962C8B-B14F-4D97-AF65-F5344CB8AC3E}">
        <p14:creationId xmlns:p14="http://schemas.microsoft.com/office/powerpoint/2010/main" val="41452344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D5939589-3E79-4C82-AA4A-FE78234FAA59}" type="slidenum">
              <a:rPr lang="es-ES" smtClean="0"/>
              <a:t>3</a:t>
            </a:fld>
            <a:endParaRPr lang="es-ES"/>
          </a:p>
        </p:txBody>
      </p:sp>
    </p:spTree>
    <p:extLst>
      <p:ext uri="{BB962C8B-B14F-4D97-AF65-F5344CB8AC3E}">
        <p14:creationId xmlns:p14="http://schemas.microsoft.com/office/powerpoint/2010/main" val="19876182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D5939589-3E79-4C82-AA4A-FE78234FAA59}" type="slidenum">
              <a:rPr lang="es-ES" smtClean="0"/>
              <a:t>4</a:t>
            </a:fld>
            <a:endParaRPr lang="es-ES"/>
          </a:p>
        </p:txBody>
      </p:sp>
    </p:spTree>
    <p:extLst>
      <p:ext uri="{BB962C8B-B14F-4D97-AF65-F5344CB8AC3E}">
        <p14:creationId xmlns:p14="http://schemas.microsoft.com/office/powerpoint/2010/main" val="21410083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D5939589-3E79-4C82-AA4A-FE78234FAA59}" type="slidenum">
              <a:rPr lang="es-ES" smtClean="0"/>
              <a:t>5</a:t>
            </a:fld>
            <a:endParaRPr lang="es-ES"/>
          </a:p>
        </p:txBody>
      </p:sp>
    </p:spTree>
    <p:extLst>
      <p:ext uri="{BB962C8B-B14F-4D97-AF65-F5344CB8AC3E}">
        <p14:creationId xmlns:p14="http://schemas.microsoft.com/office/powerpoint/2010/main" val="3855415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D5939589-3E79-4C82-AA4A-FE78234FAA59}" type="slidenum">
              <a:rPr lang="es-ES" smtClean="0"/>
              <a:t>6</a:t>
            </a:fld>
            <a:endParaRPr lang="es-ES"/>
          </a:p>
        </p:txBody>
      </p:sp>
    </p:spTree>
    <p:extLst>
      <p:ext uri="{BB962C8B-B14F-4D97-AF65-F5344CB8AC3E}">
        <p14:creationId xmlns:p14="http://schemas.microsoft.com/office/powerpoint/2010/main" val="35182956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D5939589-3E79-4C82-AA4A-FE78234FAA59}" type="slidenum">
              <a:rPr lang="es-ES" smtClean="0"/>
              <a:t>7</a:t>
            </a:fld>
            <a:endParaRPr lang="es-ES"/>
          </a:p>
        </p:txBody>
      </p:sp>
    </p:spTree>
    <p:extLst>
      <p:ext uri="{BB962C8B-B14F-4D97-AF65-F5344CB8AC3E}">
        <p14:creationId xmlns:p14="http://schemas.microsoft.com/office/powerpoint/2010/main" val="37114984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D5939589-3E79-4C82-AA4A-FE78234FAA59}" type="slidenum">
              <a:rPr lang="es-ES" smtClean="0"/>
              <a:t>8</a:t>
            </a:fld>
            <a:endParaRPr lang="es-ES"/>
          </a:p>
        </p:txBody>
      </p:sp>
    </p:spTree>
    <p:extLst>
      <p:ext uri="{BB962C8B-B14F-4D97-AF65-F5344CB8AC3E}">
        <p14:creationId xmlns:p14="http://schemas.microsoft.com/office/powerpoint/2010/main" val="5144389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D5939589-3E79-4C82-AA4A-FE78234FAA59}" type="slidenum">
              <a:rPr lang="es-ES" smtClean="0"/>
              <a:t>9</a:t>
            </a:fld>
            <a:endParaRPr lang="es-ES"/>
          </a:p>
        </p:txBody>
      </p:sp>
    </p:spTree>
    <p:extLst>
      <p:ext uri="{BB962C8B-B14F-4D97-AF65-F5344CB8AC3E}">
        <p14:creationId xmlns:p14="http://schemas.microsoft.com/office/powerpoint/2010/main" val="37664600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rtlCol="0" anchor="b"/>
          <a:lstStyle>
            <a:lvl1pPr algn="l">
              <a:defRPr sz="6000" b="1" i="0" cap="all" baseline="0"/>
            </a:lvl1pPr>
          </a:lstStyle>
          <a:p>
            <a:pPr rtl="0"/>
            <a:r>
              <a:rPr lang="es-ES" noProof="0"/>
              <a:t>Haga clic para modificar el estilo de título del patrón</a:t>
            </a:r>
          </a:p>
        </p:txBody>
      </p:sp>
      <p:sp>
        <p:nvSpPr>
          <p:cNvPr id="3" name="Subtítulo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524000" y="3602038"/>
            <a:ext cx="9144000" cy="1655762"/>
          </a:xfrm>
        </p:spPr>
        <p:txBody>
          <a:bodyPr rtlCol="0"/>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cxnSp>
        <p:nvCxnSpPr>
          <p:cNvPr id="11" name="Conector recto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rtlCol="0"/>
          <a:lstStyle/>
          <a:p>
            <a:pPr rtl="0"/>
            <a:r>
              <a:rPr lang="es-ES" noProof="0"/>
              <a:t>Haga clic para modificar el estilo de título del patrón</a:t>
            </a:r>
          </a:p>
        </p:txBody>
      </p:sp>
      <p:sp>
        <p:nvSpPr>
          <p:cNvPr id="3" name="Marcador de texto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4553712"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4" name="Marcador de posición de contenido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4553712"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texto 4">
            <a:extLst>
              <a:ext uri="{FF2B5EF4-FFF2-40B4-BE49-F238E27FC236}">
                <a16:creationId xmlns:a16="http://schemas.microsoft.com/office/drawing/2014/main" id="{F3D53357-616B-47F4-944B-F979FE96635D}"/>
              </a:ext>
            </a:extLst>
          </p:cNvPr>
          <p:cNvSpPr>
            <a:spLocks noGrp="1"/>
          </p:cNvSpPr>
          <p:nvPr>
            <p:ph type="body" sz="quarter" idx="3"/>
          </p:nvPr>
        </p:nvSpPr>
        <p:spPr>
          <a:xfrm>
            <a:off x="6784848" y="1681163"/>
            <a:ext cx="4553712"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6" name="Marcador de posición de contenido 5">
            <a:extLst>
              <a:ext uri="{FF2B5EF4-FFF2-40B4-BE49-F238E27FC236}">
                <a16:creationId xmlns:a16="http://schemas.microsoft.com/office/drawing/2014/main" id="{BD7EA593-3036-4FB5-94B4-D9431DF04871}"/>
              </a:ext>
            </a:extLst>
          </p:cNvPr>
          <p:cNvSpPr>
            <a:spLocks noGrp="1"/>
          </p:cNvSpPr>
          <p:nvPr>
            <p:ph sz="quarter" idx="4"/>
          </p:nvPr>
        </p:nvSpPr>
        <p:spPr>
          <a:xfrm>
            <a:off x="6784848" y="2505075"/>
            <a:ext cx="4553712"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cxnSp>
        <p:nvCxnSpPr>
          <p:cNvPr id="10" name="Conector recto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áfico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es-ES" noProof="0"/>
          </a:p>
        </p:txBody>
      </p:sp>
      <p:sp>
        <p:nvSpPr>
          <p:cNvPr id="14" name="Gráfico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es-ES" noProof="0"/>
          </a:p>
        </p:txBody>
      </p:sp>
      <p:sp>
        <p:nvSpPr>
          <p:cNvPr id="16" name="Gráfico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es-ES" noProof="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rtlCol="0"/>
          <a:lstStyle/>
          <a:p>
            <a:pPr rtl="0"/>
            <a:r>
              <a:rPr lang="es-ES" noProof="0"/>
              <a:t>Haga clic para modificar el estilo de título del patrón</a:t>
            </a:r>
          </a:p>
        </p:txBody>
      </p:sp>
      <p:sp>
        <p:nvSpPr>
          <p:cNvPr id="3" name="Marcador de texto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4" name="Marcador de posición de contenido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s-ES" noProof="0"/>
              <a:t>Haga clic para modificar los estilos de texto del patrón</a:t>
            </a:r>
          </a:p>
          <a:p>
            <a:pPr lvl="1" rtl="0"/>
            <a:r>
              <a:rPr lang="es-ES" noProof="0"/>
              <a:t>Segundo nivel</a:t>
            </a:r>
          </a:p>
          <a:p>
            <a:pPr lvl="2" rtl="0"/>
            <a:r>
              <a:rPr lang="es-ES" noProof="0"/>
              <a:t>Tercer nivel</a:t>
            </a:r>
          </a:p>
        </p:txBody>
      </p:sp>
      <p:sp>
        <p:nvSpPr>
          <p:cNvPr id="5" name="Marcador de texto 4">
            <a:extLst>
              <a:ext uri="{FF2B5EF4-FFF2-40B4-BE49-F238E27FC236}">
                <a16:creationId xmlns:a16="http://schemas.microsoft.com/office/drawing/2014/main" id="{F3D53357-616B-47F4-944B-F979FE96635D}"/>
              </a:ext>
            </a:extLst>
          </p:cNvPr>
          <p:cNvSpPr>
            <a:spLocks noGrp="1"/>
          </p:cNvSpPr>
          <p:nvPr>
            <p:ph type="body" sz="quarter" idx="3"/>
          </p:nvPr>
        </p:nvSpPr>
        <p:spPr>
          <a:xfrm>
            <a:off x="4983480" y="1681163"/>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6" name="Marcador de contenido 5">
            <a:extLst>
              <a:ext uri="{FF2B5EF4-FFF2-40B4-BE49-F238E27FC236}">
                <a16:creationId xmlns:a16="http://schemas.microsoft.com/office/drawing/2014/main" id="{BD7EA593-3036-4FB5-94B4-D9431DF04871}"/>
              </a:ext>
            </a:extLst>
          </p:cNvPr>
          <p:cNvSpPr>
            <a:spLocks noGrp="1"/>
          </p:cNvSpPr>
          <p:nvPr>
            <p:ph sz="quarter" idx="4"/>
          </p:nvPr>
        </p:nvSpPr>
        <p:spPr>
          <a:xfrm>
            <a:off x="4983480" y="2505075"/>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s-ES" noProof="0"/>
              <a:t>Haga clic para modificar los estilos de texto del patrón</a:t>
            </a:r>
          </a:p>
          <a:p>
            <a:pPr lvl="1" rtl="0"/>
            <a:r>
              <a:rPr lang="es-ES" noProof="0"/>
              <a:t>Segundo nivel</a:t>
            </a:r>
          </a:p>
          <a:p>
            <a:pPr lvl="2" rtl="0"/>
            <a:r>
              <a:rPr lang="es-ES" noProof="0"/>
              <a:t>Tercer nivel</a:t>
            </a:r>
          </a:p>
        </p:txBody>
      </p:sp>
      <p:cxnSp>
        <p:nvCxnSpPr>
          <p:cNvPr id="10" name="Conector recto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áfico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es-ES" noProof="0"/>
          </a:p>
        </p:txBody>
      </p:sp>
      <p:sp>
        <p:nvSpPr>
          <p:cNvPr id="14" name="Gráfico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es-ES" noProof="0"/>
          </a:p>
        </p:txBody>
      </p:sp>
      <p:sp>
        <p:nvSpPr>
          <p:cNvPr id="16" name="Gráfico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es-ES" noProof="0"/>
          </a:p>
        </p:txBody>
      </p:sp>
      <p:sp>
        <p:nvSpPr>
          <p:cNvPr id="15" name="Marcador de posición de texto 4">
            <a:extLst>
              <a:ext uri="{FF2B5EF4-FFF2-40B4-BE49-F238E27FC236}">
                <a16:creationId xmlns:a16="http://schemas.microsoft.com/office/drawing/2014/main" id="{2D693B15-7265-4478-9579-62FCD5222D04}"/>
              </a:ext>
            </a:extLst>
          </p:cNvPr>
          <p:cNvSpPr>
            <a:spLocks noGrp="1"/>
          </p:cNvSpPr>
          <p:nvPr>
            <p:ph type="body" sz="quarter" idx="13"/>
          </p:nvPr>
        </p:nvSpPr>
        <p:spPr>
          <a:xfrm>
            <a:off x="8531352" y="1769269"/>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17" name="Marcador de contenido 5">
            <a:extLst>
              <a:ext uri="{FF2B5EF4-FFF2-40B4-BE49-F238E27FC236}">
                <a16:creationId xmlns:a16="http://schemas.microsoft.com/office/drawing/2014/main" id="{48F9E92F-BB16-4896-A47F-6497C3D705B9}"/>
              </a:ext>
            </a:extLst>
          </p:cNvPr>
          <p:cNvSpPr>
            <a:spLocks noGrp="1"/>
          </p:cNvSpPr>
          <p:nvPr>
            <p:ph sz="quarter" idx="14"/>
          </p:nvPr>
        </p:nvSpPr>
        <p:spPr>
          <a:xfrm>
            <a:off x="8531352" y="2593181"/>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s-ES" noProof="0"/>
              <a:t>Haga clic para modificar los estilos de texto del patrón</a:t>
            </a:r>
          </a:p>
          <a:p>
            <a:pPr lvl="1" rtl="0"/>
            <a:r>
              <a:rPr lang="es-ES" noProof="0"/>
              <a:t>Segundo nivel</a:t>
            </a:r>
          </a:p>
          <a:p>
            <a:pPr lvl="2" rtl="0"/>
            <a:r>
              <a:rPr lang="es-ES" noProof="0"/>
              <a:t>Tercer nivel</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rtlCol="0" anchor="b"/>
          <a:lstStyle>
            <a:lvl1pPr algn="l">
              <a:defRPr sz="5400" b="0" i="0" cap="none" baseline="0"/>
            </a:lvl1pPr>
          </a:lstStyle>
          <a:p>
            <a:pPr rtl="0"/>
            <a:r>
              <a:rPr lang="es-ES" noProof="0"/>
              <a:t>Título</a:t>
            </a:r>
          </a:p>
        </p:txBody>
      </p:sp>
      <p:sp>
        <p:nvSpPr>
          <p:cNvPr id="3" name="Subtítulo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6391654" y="1801368"/>
            <a:ext cx="4434840" cy="4754880"/>
          </a:xfrm>
        </p:spPr>
        <p:txBody>
          <a:bodyPr rtlCol="0">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5" name="Marcador de pie de página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rtlCol="0"/>
          <a:lstStyle>
            <a:lvl1pPr>
              <a:defRPr>
                <a:solidFill>
                  <a:schemeClr val="accent2"/>
                </a:solidFill>
              </a:defRPr>
            </a:lvl1pPr>
          </a:lstStyle>
          <a:p>
            <a:pPr rtl="0"/>
            <a:r>
              <a:rPr lang="es-ES" noProof="0"/>
              <a:t>Título de la presentación</a:t>
            </a:r>
          </a:p>
        </p:txBody>
      </p:sp>
      <p:sp>
        <p:nvSpPr>
          <p:cNvPr id="6" name="Marcador de número de diapositiva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es-ES" noProof="0" smtClean="0"/>
              <a:pPr rtl="0"/>
              <a:t>‹Nº›</a:t>
            </a:fld>
            <a:endParaRPr lang="es-ES" noProof="0"/>
          </a:p>
        </p:txBody>
      </p:sp>
      <p:cxnSp>
        <p:nvCxnSpPr>
          <p:cNvPr id="7" name="Conector recto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ángulo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3" name="Marcador de posición de imagen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rtlCol="0" anchor="ctr"/>
          <a:lstStyle>
            <a:lvl1pPr algn="ctr">
              <a:buNone/>
              <a:defRPr>
                <a:solidFill>
                  <a:schemeClr val="bg1"/>
                </a:solidFill>
              </a:defRPr>
            </a:lvl1pPr>
          </a:lstStyle>
          <a:p>
            <a:pPr rtl="0"/>
            <a:r>
              <a:rPr lang="es-ES" noProof="0"/>
              <a:t>Haga clic en el icono para agregar una imagen</a:t>
            </a:r>
          </a:p>
        </p:txBody>
      </p:sp>
      <p:sp>
        <p:nvSpPr>
          <p:cNvPr id="10" name="Marcador de posición de imagen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rtlCol="0" anchor="ctr"/>
          <a:lstStyle>
            <a:lvl1pPr algn="ctr">
              <a:buNone/>
              <a:defRPr>
                <a:solidFill>
                  <a:schemeClr val="bg1"/>
                </a:solidFill>
              </a:defRPr>
            </a:lvl1pPr>
          </a:lstStyle>
          <a:p>
            <a:pPr rtl="0"/>
            <a:r>
              <a:rPr lang="es-ES" noProof="0"/>
              <a:t>Haga clic en el icono para agregar una imagen</a:t>
            </a:r>
          </a:p>
        </p:txBody>
      </p:sp>
      <p:sp>
        <p:nvSpPr>
          <p:cNvPr id="11" name="Marcador de posición de imagen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rtlCol="0" anchor="ctr"/>
          <a:lstStyle>
            <a:lvl1pPr algn="ctr">
              <a:buNone/>
              <a:defRPr>
                <a:solidFill>
                  <a:schemeClr val="bg1"/>
                </a:solidFill>
              </a:defRPr>
            </a:lvl1pPr>
          </a:lstStyle>
          <a:p>
            <a:pPr rtl="0"/>
            <a:r>
              <a:rPr lang="es-ES" noProof="0"/>
              <a:t>Haga clic en el icono para agregar una imagen</a:t>
            </a:r>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olo el título">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Marcador de posición de imagen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rtlCol="0" anchor="ctr">
            <a:noAutofit/>
          </a:bodyPr>
          <a:lstStyle>
            <a:lvl1pPr algn="ctr">
              <a:buNone/>
              <a:defRPr sz="1800">
                <a:solidFill>
                  <a:schemeClr val="bg1"/>
                </a:solidFill>
              </a:defRPr>
            </a:lvl1pPr>
          </a:lstStyle>
          <a:p>
            <a:pPr rtl="0"/>
            <a:r>
              <a:rPr lang="es-ES" noProof="0"/>
              <a:t>Haga clic en el icono para agregar una imagen</a:t>
            </a:r>
          </a:p>
        </p:txBody>
      </p:sp>
      <p:sp>
        <p:nvSpPr>
          <p:cNvPr id="32" name="Marcador de posición de imagen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rtlCol="0" anchor="ctr">
            <a:noAutofit/>
          </a:bodyPr>
          <a:lstStyle>
            <a:lvl1pPr algn="ctr">
              <a:buNone/>
              <a:defRPr sz="1800">
                <a:solidFill>
                  <a:schemeClr val="bg1"/>
                </a:solidFill>
              </a:defRPr>
            </a:lvl1pPr>
          </a:lstStyle>
          <a:p>
            <a:pPr rtl="0"/>
            <a:r>
              <a:rPr lang="es-ES" noProof="0"/>
              <a:t>Haga clic en el icono para agregar una imagen</a:t>
            </a:r>
          </a:p>
        </p:txBody>
      </p:sp>
      <p:sp>
        <p:nvSpPr>
          <p:cNvPr id="31" name="Marcador de posición de imagen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rtlCol="0" anchor="ctr">
            <a:noAutofit/>
          </a:bodyPr>
          <a:lstStyle>
            <a:lvl1pPr algn="ctr">
              <a:buNone/>
              <a:defRPr sz="1800">
                <a:solidFill>
                  <a:schemeClr val="bg1"/>
                </a:solidFill>
              </a:defRPr>
            </a:lvl1pPr>
          </a:lstStyle>
          <a:p>
            <a:pPr rtl="0"/>
            <a:r>
              <a:rPr lang="es-ES" noProof="0"/>
              <a:t>Haga clic en el icono para agregar una imagen</a:t>
            </a:r>
          </a:p>
        </p:txBody>
      </p:sp>
      <p:sp>
        <p:nvSpPr>
          <p:cNvPr id="30" name="Marcador de posición de imagen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rtlCol="0" anchor="ctr">
            <a:noAutofit/>
          </a:bodyPr>
          <a:lstStyle>
            <a:lvl1pPr algn="ctr">
              <a:buNone/>
              <a:defRPr sz="1800">
                <a:solidFill>
                  <a:schemeClr val="bg1"/>
                </a:solidFill>
              </a:defRPr>
            </a:lvl1pPr>
          </a:lstStyle>
          <a:p>
            <a:pPr rtl="0"/>
            <a:r>
              <a:rPr lang="es-ES" noProof="0"/>
              <a:t>Haga clic en el icono para agregar una imagen</a:t>
            </a:r>
          </a:p>
        </p:txBody>
      </p:sp>
      <p:sp>
        <p:nvSpPr>
          <p:cNvPr id="2" name="Título 1">
            <a:extLst>
              <a:ext uri="{FF2B5EF4-FFF2-40B4-BE49-F238E27FC236}">
                <a16:creationId xmlns:a16="http://schemas.microsoft.com/office/drawing/2014/main" id="{E969F227-D21C-48B3-828A-6BFA9585E82F}"/>
              </a:ext>
            </a:extLst>
          </p:cNvPr>
          <p:cNvSpPr>
            <a:spLocks noGrp="1"/>
          </p:cNvSpPr>
          <p:nvPr>
            <p:ph type="title"/>
          </p:nvPr>
        </p:nvSpPr>
        <p:spPr>
          <a:xfrm>
            <a:off x="5760720" y="585216"/>
            <a:ext cx="5276088" cy="2276856"/>
          </a:xfrm>
        </p:spPr>
        <p:txBody>
          <a:bodyPr rtlCol="0" anchor="b"/>
          <a:lstStyle>
            <a:lvl1pPr algn="r">
              <a:defRPr sz="4800" b="1" cap="all" spc="400" baseline="0">
                <a:solidFill>
                  <a:schemeClr val="bg1"/>
                </a:solidFill>
              </a:defRPr>
            </a:lvl1pPr>
          </a:lstStyle>
          <a:p>
            <a:pPr rtl="0"/>
            <a:r>
              <a:rPr lang="es-ES" noProof="0"/>
              <a:t>Haga clic para modificar el estilo de título del patrón</a:t>
            </a:r>
          </a:p>
        </p:txBody>
      </p:sp>
      <p:sp>
        <p:nvSpPr>
          <p:cNvPr id="3" name="Marcador de fecha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rtlCol="0"/>
          <a:lstStyle>
            <a:lvl1pPr>
              <a:defRPr>
                <a:solidFill>
                  <a:schemeClr val="bg1"/>
                </a:solidFill>
              </a:defRPr>
            </a:lvl1pPr>
          </a:lstStyle>
          <a:p>
            <a:pPr rtl="0"/>
            <a:r>
              <a:rPr lang="es-ES" noProof="0"/>
              <a:t>3/9/20XX</a:t>
            </a:r>
          </a:p>
        </p:txBody>
      </p:sp>
      <p:sp>
        <p:nvSpPr>
          <p:cNvPr id="4" name="Marcador de pie de página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rtlCol="0"/>
          <a:lstStyle>
            <a:lvl1pPr>
              <a:defRPr>
                <a:solidFill>
                  <a:schemeClr val="bg1"/>
                </a:solidFill>
              </a:defRPr>
            </a:lvl1pPr>
          </a:lstStyle>
          <a:p>
            <a:pPr rtl="0"/>
            <a:r>
              <a:rPr lang="es-ES" noProof="0"/>
              <a:t>Título de la presentación</a:t>
            </a:r>
          </a:p>
        </p:txBody>
      </p:sp>
      <p:sp>
        <p:nvSpPr>
          <p:cNvPr id="5" name="Marcador de número de diapositiva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rtlCol="0"/>
          <a:lstStyle>
            <a:lvl1pPr>
              <a:defRPr>
                <a:solidFill>
                  <a:schemeClr val="bg1"/>
                </a:solidFill>
              </a:defRPr>
            </a:lvl1pPr>
          </a:lstStyle>
          <a:p>
            <a:pPr rtl="0"/>
            <a:fld id="{D8DA9DAA-006C-4F4B-980E-E3DF019B24E2}" type="slidenum">
              <a:rPr lang="es-ES" noProof="0" smtClean="0"/>
              <a:pPr rtl="0"/>
              <a:t>‹Nº›</a:t>
            </a:fld>
            <a:endParaRPr lang="es-ES" noProof="0"/>
          </a:p>
        </p:txBody>
      </p:sp>
      <p:sp>
        <p:nvSpPr>
          <p:cNvPr id="8" name="Gráfico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es-ES" noProof="0"/>
          </a:p>
        </p:txBody>
      </p:sp>
      <p:sp>
        <p:nvSpPr>
          <p:cNvPr id="10" name="Gráfico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es-ES" noProof="0"/>
          </a:p>
        </p:txBody>
      </p:sp>
      <p:sp>
        <p:nvSpPr>
          <p:cNvPr id="12" name="Gráfico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es-ES" noProof="0"/>
          </a:p>
        </p:txBody>
      </p:sp>
      <p:cxnSp>
        <p:nvCxnSpPr>
          <p:cNvPr id="14" name="Conector recto 13">
            <a:extLst>
              <a:ext uri="{FF2B5EF4-FFF2-40B4-BE49-F238E27FC236}">
                <a16:creationId xmlns:a16="http://schemas.microsoft.com/office/drawing/2014/main" id="{13AE7F8D-AE68-4A83-BAB5-3A97D473CE3C}"/>
              </a:ext>
            </a:extLst>
          </p:cNvPr>
          <p:cNvCxnSpPr>
            <a:cxnSpLocks/>
          </p:cNvCxnSpPr>
          <p:nvPr userDrawn="1"/>
        </p:nvCxnSpPr>
        <p:spPr>
          <a:xfrm>
            <a:off x="856114" y="3651517"/>
            <a:ext cx="0" cy="32004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Marcador de texto 15">
            <a:extLst>
              <a:ext uri="{FF2B5EF4-FFF2-40B4-BE49-F238E27FC236}">
                <a16:creationId xmlns:a16="http://schemas.microsoft.com/office/drawing/2014/main" id="{A928810C-E773-43AE-A2A1-4073955CC8DA}"/>
              </a:ext>
            </a:extLst>
          </p:cNvPr>
          <p:cNvSpPr>
            <a:spLocks noGrp="1"/>
          </p:cNvSpPr>
          <p:nvPr>
            <p:ph type="body" sz="quarter" idx="13"/>
          </p:nvPr>
        </p:nvSpPr>
        <p:spPr>
          <a:xfrm>
            <a:off x="5760720" y="3127248"/>
            <a:ext cx="5276088" cy="1124712"/>
          </a:xfrm>
        </p:spPr>
        <p:txBody>
          <a:bodyPr rtlCol="0"/>
          <a:lstStyle>
            <a:lvl1pPr marL="0" indent="0" algn="r">
              <a:buNone/>
              <a:defRPr sz="1800">
                <a:solidFill>
                  <a:schemeClr val="bg1"/>
                </a:solidFill>
              </a:defRPr>
            </a:lvl1pPr>
          </a:lstStyle>
          <a:p>
            <a:pPr lvl="0" rtl="0"/>
            <a:r>
              <a:rPr lang="es-ES" noProof="0"/>
              <a:t>Haga clic para modificar los estilos de texto del patrón</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969F227-D21C-48B3-828A-6BFA9585E82F}"/>
              </a:ext>
            </a:extLst>
          </p:cNvPr>
          <p:cNvSpPr>
            <a:spLocks noGrp="1"/>
          </p:cNvSpPr>
          <p:nvPr>
            <p:ph type="title"/>
          </p:nvPr>
        </p:nvSpPr>
        <p:spPr/>
        <p:txBody>
          <a:bodyPr rtlCol="0"/>
          <a:lstStyle/>
          <a:p>
            <a:pPr rtl="0"/>
            <a:r>
              <a:rPr lang="es-ES" noProof="0"/>
              <a:t>Haga clic para modificar el estilo de título del patrón</a:t>
            </a:r>
          </a:p>
        </p:txBody>
      </p:sp>
      <p:sp>
        <p:nvSpPr>
          <p:cNvPr id="3" name="Marcador de fecha 2">
            <a:extLst>
              <a:ext uri="{FF2B5EF4-FFF2-40B4-BE49-F238E27FC236}">
                <a16:creationId xmlns:a16="http://schemas.microsoft.com/office/drawing/2014/main" id="{8DF1DFFF-E5C5-43DF-B71C-7270DB97372C}"/>
              </a:ext>
            </a:extLst>
          </p:cNvPr>
          <p:cNvSpPr>
            <a:spLocks noGrp="1"/>
          </p:cNvSpPr>
          <p:nvPr>
            <p:ph type="dt" sz="half" idx="10"/>
          </p:nvPr>
        </p:nvSpPr>
        <p:spPr/>
        <p:txBody>
          <a:bodyPr rtlCol="0"/>
          <a:lstStyle/>
          <a:p>
            <a:pPr rtl="0"/>
            <a:r>
              <a:rPr lang="es-ES" noProof="0"/>
              <a:t>3/9/20XX</a:t>
            </a:r>
          </a:p>
        </p:txBody>
      </p:sp>
      <p:sp>
        <p:nvSpPr>
          <p:cNvPr id="4" name="Marcador de pie de página 3">
            <a:extLst>
              <a:ext uri="{FF2B5EF4-FFF2-40B4-BE49-F238E27FC236}">
                <a16:creationId xmlns:a16="http://schemas.microsoft.com/office/drawing/2014/main" id="{7EBC03C0-6EB7-4633-967C-12C35768BB58}"/>
              </a:ext>
            </a:extLst>
          </p:cNvPr>
          <p:cNvSpPr>
            <a:spLocks noGrp="1"/>
          </p:cNvSpPr>
          <p:nvPr>
            <p:ph type="ftr" sz="quarter" idx="11"/>
          </p:nvPr>
        </p:nvSpPr>
        <p:spPr/>
        <p:txBody>
          <a:bodyPr rtlCol="0"/>
          <a:lstStyle/>
          <a:p>
            <a:pPr rtl="0"/>
            <a:r>
              <a:rPr lang="es-ES" noProof="0"/>
              <a:t>Título de la presentación</a:t>
            </a:r>
          </a:p>
        </p:txBody>
      </p:sp>
      <p:sp>
        <p:nvSpPr>
          <p:cNvPr id="5" name="Marcador de número de diapositiva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rtlCol="0"/>
          <a:lstStyle/>
          <a:p>
            <a:pPr rtl="0"/>
            <a:fld id="{D8DA9DAA-006C-4F4B-980E-E3DF019B24E2}" type="slidenum">
              <a:rPr lang="es-ES" noProof="0" smtClean="0"/>
              <a:t>‹Nº›</a:t>
            </a:fld>
            <a:endParaRPr lang="es-ES" noProof="0"/>
          </a:p>
        </p:txBody>
      </p:sp>
      <p:cxnSp>
        <p:nvCxnSpPr>
          <p:cNvPr id="6" name="Conector recto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FDFF36D6-399B-43E3-84DD-9FC5119ECCE9}"/>
              </a:ext>
            </a:extLst>
          </p:cNvPr>
          <p:cNvSpPr>
            <a:spLocks noGrp="1"/>
          </p:cNvSpPr>
          <p:nvPr>
            <p:ph type="dt" sz="half" idx="10"/>
          </p:nvPr>
        </p:nvSpPr>
        <p:spPr/>
        <p:txBody>
          <a:bodyPr rtlCol="0"/>
          <a:lstStyle/>
          <a:p>
            <a:pPr rtl="0"/>
            <a:r>
              <a:rPr lang="es-ES" noProof="0"/>
              <a:t>3/9/20XX</a:t>
            </a:r>
          </a:p>
        </p:txBody>
      </p:sp>
      <p:sp>
        <p:nvSpPr>
          <p:cNvPr id="3" name="Marcador de pie de página 2">
            <a:extLst>
              <a:ext uri="{FF2B5EF4-FFF2-40B4-BE49-F238E27FC236}">
                <a16:creationId xmlns:a16="http://schemas.microsoft.com/office/drawing/2014/main" id="{50234AB7-3B85-4028-A500-5A1BDBF45C56}"/>
              </a:ext>
            </a:extLst>
          </p:cNvPr>
          <p:cNvSpPr>
            <a:spLocks noGrp="1"/>
          </p:cNvSpPr>
          <p:nvPr>
            <p:ph type="ftr" sz="quarter" idx="11"/>
          </p:nvPr>
        </p:nvSpPr>
        <p:spPr/>
        <p:txBody>
          <a:bodyPr rtlCol="0"/>
          <a:lstStyle/>
          <a:p>
            <a:pPr rtl="0"/>
            <a:r>
              <a:rPr lang="es-ES" noProof="0"/>
              <a:t>Título de la presentación</a:t>
            </a:r>
          </a:p>
        </p:txBody>
      </p:sp>
      <p:sp>
        <p:nvSpPr>
          <p:cNvPr id="4" name="Marcador de número de diapositiva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rtlCol="0"/>
          <a:lstStyle/>
          <a:p>
            <a:pPr rtl="0"/>
            <a:fld id="{D8DA9DAA-006C-4F4B-980E-E3DF019B24E2}" type="slidenum">
              <a:rPr lang="es-ES" noProof="0" smtClean="0"/>
              <a:t>‹Nº›</a:t>
            </a:fld>
            <a:endParaRPr lang="es-ES" noProof="0"/>
          </a:p>
        </p:txBody>
      </p:sp>
      <p:cxnSp>
        <p:nvCxnSpPr>
          <p:cNvPr id="5" name="Conector recto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hf hdr="0"/>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ido con ley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rtlCol="0" anchor="b"/>
          <a:lstStyle>
            <a:lvl1pPr>
              <a:defRPr sz="3200"/>
            </a:lvl1pPr>
          </a:lstStyle>
          <a:p>
            <a:pPr rtl="0"/>
            <a:r>
              <a:rPr lang="es-ES" noProof="0"/>
              <a:t>Haga clic para modificar el estilo de título del patrón</a:t>
            </a:r>
          </a:p>
        </p:txBody>
      </p:sp>
      <p:sp>
        <p:nvSpPr>
          <p:cNvPr id="3" name="Marcador de posición de contenido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texto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los estilos de texto del patrón</a:t>
            </a:r>
          </a:p>
        </p:txBody>
      </p:sp>
      <p:sp>
        <p:nvSpPr>
          <p:cNvPr id="5" name="Marcador de fecha 4">
            <a:extLst>
              <a:ext uri="{FF2B5EF4-FFF2-40B4-BE49-F238E27FC236}">
                <a16:creationId xmlns:a16="http://schemas.microsoft.com/office/drawing/2014/main" id="{38E6AACE-FAFB-4934-8E3C-AB5B216353D8}"/>
              </a:ext>
            </a:extLst>
          </p:cNvPr>
          <p:cNvSpPr>
            <a:spLocks noGrp="1"/>
          </p:cNvSpPr>
          <p:nvPr>
            <p:ph type="dt" sz="half" idx="10"/>
          </p:nvPr>
        </p:nvSpPr>
        <p:spPr/>
        <p:txBody>
          <a:bodyPr rtlCol="0"/>
          <a:lstStyle/>
          <a:p>
            <a:pPr rtl="0"/>
            <a:r>
              <a:rPr lang="es-ES" noProof="0"/>
              <a:t>3/9/20XX</a:t>
            </a:r>
          </a:p>
        </p:txBody>
      </p:sp>
      <p:sp>
        <p:nvSpPr>
          <p:cNvPr id="6" name="Marcador de pie de página 5">
            <a:extLst>
              <a:ext uri="{FF2B5EF4-FFF2-40B4-BE49-F238E27FC236}">
                <a16:creationId xmlns:a16="http://schemas.microsoft.com/office/drawing/2014/main" id="{181533EA-D0F8-4C79-8721-F190DE2D2DC0}"/>
              </a:ext>
            </a:extLst>
          </p:cNvPr>
          <p:cNvSpPr>
            <a:spLocks noGrp="1"/>
          </p:cNvSpPr>
          <p:nvPr>
            <p:ph type="ftr" sz="quarter" idx="11"/>
          </p:nvPr>
        </p:nvSpPr>
        <p:spPr/>
        <p:txBody>
          <a:bodyPr rtlCol="0"/>
          <a:lstStyle/>
          <a:p>
            <a:pPr rtl="0"/>
            <a:r>
              <a:rPr lang="es-ES" noProof="0"/>
              <a:t>Título de la presentación</a:t>
            </a:r>
          </a:p>
        </p:txBody>
      </p:sp>
      <p:sp>
        <p:nvSpPr>
          <p:cNvPr id="7" name="Marcador de número de diapositiva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rtlCol="0"/>
          <a:lstStyle/>
          <a:p>
            <a:pPr rtl="0"/>
            <a:fld id="{D8DA9DAA-006C-4F4B-980E-E3DF019B24E2}" type="slidenum">
              <a:rPr lang="es-ES" noProof="0" smtClean="0"/>
              <a:t>‹Nº›</a:t>
            </a:fld>
            <a:endParaRPr lang="es-ES" noProof="0"/>
          </a:p>
        </p:txBody>
      </p:sp>
      <p:cxnSp>
        <p:nvCxnSpPr>
          <p:cNvPr id="8" name="Conector recto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hf hdr="0"/>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Imagen con ley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rtlCol="0" anchor="b"/>
          <a:lstStyle>
            <a:lvl1pPr>
              <a:defRPr sz="3200"/>
            </a:lvl1pPr>
          </a:lstStyle>
          <a:p>
            <a:pPr rtl="0"/>
            <a:r>
              <a:rPr lang="es-ES" noProof="0"/>
              <a:t>Haga clic para modificar el estilo de título del patrón</a:t>
            </a:r>
          </a:p>
        </p:txBody>
      </p:sp>
      <p:sp>
        <p:nvSpPr>
          <p:cNvPr id="3" name="Marcador de posición de imagen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p>
        </p:txBody>
      </p:sp>
      <p:sp>
        <p:nvSpPr>
          <p:cNvPr id="4" name="Marcador de posición de texto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los estilos de texto del patrón</a:t>
            </a:r>
          </a:p>
        </p:txBody>
      </p:sp>
      <p:sp>
        <p:nvSpPr>
          <p:cNvPr id="5" name="Marcador de fecha 4">
            <a:extLst>
              <a:ext uri="{FF2B5EF4-FFF2-40B4-BE49-F238E27FC236}">
                <a16:creationId xmlns:a16="http://schemas.microsoft.com/office/drawing/2014/main" id="{100C4E9A-CA29-4CCD-ACFA-B29F80FBA163}"/>
              </a:ext>
            </a:extLst>
          </p:cNvPr>
          <p:cNvSpPr>
            <a:spLocks noGrp="1"/>
          </p:cNvSpPr>
          <p:nvPr>
            <p:ph type="dt" sz="half" idx="10"/>
          </p:nvPr>
        </p:nvSpPr>
        <p:spPr/>
        <p:txBody>
          <a:bodyPr rtlCol="0"/>
          <a:lstStyle/>
          <a:p>
            <a:pPr rtl="0"/>
            <a:r>
              <a:rPr lang="es-ES" noProof="0"/>
              <a:t>3/9/20XX</a:t>
            </a:r>
          </a:p>
        </p:txBody>
      </p:sp>
      <p:sp>
        <p:nvSpPr>
          <p:cNvPr id="6" name="Marcador de pie de página 5">
            <a:extLst>
              <a:ext uri="{FF2B5EF4-FFF2-40B4-BE49-F238E27FC236}">
                <a16:creationId xmlns:a16="http://schemas.microsoft.com/office/drawing/2014/main" id="{71A5B7BE-3F1B-4FF3-B1D7-6E39B99D07BD}"/>
              </a:ext>
            </a:extLst>
          </p:cNvPr>
          <p:cNvSpPr>
            <a:spLocks noGrp="1"/>
          </p:cNvSpPr>
          <p:nvPr>
            <p:ph type="ftr" sz="quarter" idx="11"/>
          </p:nvPr>
        </p:nvSpPr>
        <p:spPr/>
        <p:txBody>
          <a:bodyPr rtlCol="0"/>
          <a:lstStyle/>
          <a:p>
            <a:pPr rtl="0"/>
            <a:r>
              <a:rPr lang="es-ES" noProof="0"/>
              <a:t>Título de la presentación</a:t>
            </a:r>
          </a:p>
        </p:txBody>
      </p:sp>
      <p:sp>
        <p:nvSpPr>
          <p:cNvPr id="7" name="Marcador de número de diapositiva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rtlCol="0"/>
          <a:lstStyle/>
          <a:p>
            <a:pPr rtl="0"/>
            <a:fld id="{D8DA9DAA-006C-4F4B-980E-E3DF019B24E2}" type="slidenum">
              <a:rPr lang="es-ES" noProof="0" smtClean="0"/>
              <a:t>‹Nº›</a:t>
            </a:fld>
            <a:endParaRPr lang="es-ES" noProof="0"/>
          </a:p>
        </p:txBody>
      </p:sp>
      <p:cxnSp>
        <p:nvCxnSpPr>
          <p:cNvPr id="8" name="Conector recto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Diapositiva de Título 2">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640AAD-80AF-40E7-BE3F-43D32FC68ED4}"/>
              </a:ext>
            </a:extLst>
          </p:cNvPr>
          <p:cNvSpPr>
            <a:spLocks noGrp="1"/>
          </p:cNvSpPr>
          <p:nvPr>
            <p:ph type="ctrTitle"/>
          </p:nvPr>
        </p:nvSpPr>
        <p:spPr>
          <a:xfrm>
            <a:off x="1298448" y="594360"/>
            <a:ext cx="6272784" cy="2843784"/>
          </a:xfrm>
        </p:spPr>
        <p:txBody>
          <a:bodyPr rtlCol="0" anchor="b"/>
          <a:lstStyle>
            <a:lvl1pPr algn="l">
              <a:defRPr sz="5400" b="1" i="0" cap="all" baseline="0">
                <a:solidFill>
                  <a:schemeClr val="bg1"/>
                </a:solidFill>
              </a:defRPr>
            </a:lvl1pPr>
          </a:lstStyle>
          <a:p>
            <a:pPr rtl="0"/>
            <a:r>
              <a:rPr lang="es-ES" noProof="0"/>
              <a:t>Haga clic para modificar el estilo de título del patrón</a:t>
            </a:r>
          </a:p>
        </p:txBody>
      </p:sp>
      <p:sp>
        <p:nvSpPr>
          <p:cNvPr id="3" name="Subtítulo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5641848" y="4700016"/>
            <a:ext cx="5093208" cy="1197864"/>
          </a:xfrm>
        </p:spPr>
        <p:txBody>
          <a:bodyPr rtlCol="0">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cxnSp>
        <p:nvCxnSpPr>
          <p:cNvPr id="9" name="Conector recto 8">
            <a:extLst>
              <a:ext uri="{FF2B5EF4-FFF2-40B4-BE49-F238E27FC236}">
                <a16:creationId xmlns:a16="http://schemas.microsoft.com/office/drawing/2014/main" id="{8E825845-66DD-4B77-A729-CD97D156FE6C}"/>
              </a:ext>
            </a:extLst>
          </p:cNvPr>
          <p:cNvCxnSpPr>
            <a:cxnSpLocks/>
          </p:cNvCxnSpPr>
          <p:nvPr userDrawn="1"/>
        </p:nvCxnSpPr>
        <p:spPr>
          <a:xfrm>
            <a:off x="1301262" y="3652622"/>
            <a:ext cx="0" cy="32004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áfico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es-ES" noProof="0"/>
          </a:p>
        </p:txBody>
      </p:sp>
      <p:sp>
        <p:nvSpPr>
          <p:cNvPr id="21" name="Gráfico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pPr rtl="0"/>
            <a:endParaRPr lang="es-ES" noProof="0"/>
          </a:p>
        </p:txBody>
      </p:sp>
      <p:sp>
        <p:nvSpPr>
          <p:cNvPr id="23" name="Gráfico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pPr rtl="0"/>
            <a:endParaRPr lang="es-ES" noProof="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Solo el título">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Marcador de posición de imagen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rtlCol="0" anchor="ctr">
            <a:noAutofit/>
          </a:bodyPr>
          <a:lstStyle>
            <a:lvl1pPr algn="ctr">
              <a:buNone/>
              <a:defRPr sz="1600" b="1">
                <a:solidFill>
                  <a:schemeClr val="bg1"/>
                </a:solidFill>
              </a:defRPr>
            </a:lvl1pPr>
          </a:lstStyle>
          <a:p>
            <a:pPr rtl="0"/>
            <a:r>
              <a:rPr lang="es-ES" noProof="0"/>
              <a:t>Haga clic en el icono para agregar una imagen</a:t>
            </a:r>
          </a:p>
        </p:txBody>
      </p:sp>
      <p:sp>
        <p:nvSpPr>
          <p:cNvPr id="2" name="Título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rtlCol="0" anchor="b"/>
          <a:lstStyle>
            <a:lvl1pPr algn="r">
              <a:defRPr sz="6000" b="1" cap="all" spc="400" baseline="0">
                <a:solidFill>
                  <a:schemeClr val="bg1"/>
                </a:solidFill>
              </a:defRPr>
            </a:lvl1pPr>
          </a:lstStyle>
          <a:p>
            <a:pPr rtl="0"/>
            <a:r>
              <a:rPr lang="es-ES" noProof="0"/>
              <a:t>Título</a:t>
            </a:r>
          </a:p>
        </p:txBody>
      </p:sp>
      <p:sp>
        <p:nvSpPr>
          <p:cNvPr id="3" name="Marcador de fecha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rtlCol="0"/>
          <a:lstStyle>
            <a:lvl1pPr>
              <a:defRPr>
                <a:solidFill>
                  <a:schemeClr val="bg1"/>
                </a:solidFill>
              </a:defRPr>
            </a:lvl1pPr>
          </a:lstStyle>
          <a:p>
            <a:pPr rtl="0"/>
            <a:r>
              <a:rPr lang="es-ES" noProof="0"/>
              <a:t>3/9/20XX</a:t>
            </a:r>
          </a:p>
        </p:txBody>
      </p:sp>
      <p:sp>
        <p:nvSpPr>
          <p:cNvPr id="4" name="Marcador de pie de página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rtlCol="0"/>
          <a:lstStyle>
            <a:lvl1pPr>
              <a:defRPr>
                <a:solidFill>
                  <a:schemeClr val="bg1"/>
                </a:solidFill>
              </a:defRPr>
            </a:lvl1pPr>
          </a:lstStyle>
          <a:p>
            <a:pPr rtl="0"/>
            <a:r>
              <a:rPr lang="es-ES" noProof="0"/>
              <a:t>Título de la presentación</a:t>
            </a:r>
          </a:p>
        </p:txBody>
      </p:sp>
      <p:sp>
        <p:nvSpPr>
          <p:cNvPr id="5" name="Marcador de número de diapositiva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rtlCol="0"/>
          <a:lstStyle>
            <a:lvl1pPr>
              <a:defRPr>
                <a:solidFill>
                  <a:schemeClr val="bg1"/>
                </a:solidFill>
              </a:defRPr>
            </a:lvl1pPr>
          </a:lstStyle>
          <a:p>
            <a:pPr rtl="0"/>
            <a:fld id="{D8DA9DAA-006C-4F4B-980E-E3DF019B24E2}" type="slidenum">
              <a:rPr lang="es-ES" noProof="0" smtClean="0"/>
              <a:pPr rtl="0"/>
              <a:t>‹Nº›</a:t>
            </a:fld>
            <a:endParaRPr lang="es-ES" noProof="0"/>
          </a:p>
        </p:txBody>
      </p:sp>
      <p:cxnSp>
        <p:nvCxnSpPr>
          <p:cNvPr id="14" name="Conector recto 13">
            <a:extLst>
              <a:ext uri="{FF2B5EF4-FFF2-40B4-BE49-F238E27FC236}">
                <a16:creationId xmlns:a16="http://schemas.microsoft.com/office/drawing/2014/main" id="{13AE7F8D-AE68-4A83-BAB5-3A97D473CE3C}"/>
              </a:ext>
            </a:extLst>
          </p:cNvPr>
          <p:cNvCxnSpPr>
            <a:cxnSpLocks/>
          </p:cNvCxnSpPr>
          <p:nvPr userDrawn="1"/>
        </p:nvCxnSpPr>
        <p:spPr>
          <a:xfrm>
            <a:off x="856114" y="3659332"/>
            <a:ext cx="0" cy="32004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Marcador de texto 15">
            <a:extLst>
              <a:ext uri="{FF2B5EF4-FFF2-40B4-BE49-F238E27FC236}">
                <a16:creationId xmlns:a16="http://schemas.microsoft.com/office/drawing/2014/main" id="{A928810C-E773-43AE-A2A1-4073955CC8DA}"/>
              </a:ext>
            </a:extLst>
          </p:cNvPr>
          <p:cNvSpPr>
            <a:spLocks noGrp="1"/>
          </p:cNvSpPr>
          <p:nvPr>
            <p:ph type="body" sz="quarter" idx="13"/>
          </p:nvPr>
        </p:nvSpPr>
        <p:spPr>
          <a:xfrm>
            <a:off x="5202936" y="3127248"/>
            <a:ext cx="5833872" cy="3118104"/>
          </a:xfrm>
        </p:spPr>
        <p:txBody>
          <a:bodyPr rtlCol="0"/>
          <a:lstStyle>
            <a:lvl1pPr marL="0" indent="0" algn="r">
              <a:buNone/>
              <a:defRPr sz="1800">
                <a:solidFill>
                  <a:schemeClr val="bg1"/>
                </a:solidFill>
              </a:defRPr>
            </a:lvl1pPr>
          </a:lstStyle>
          <a:p>
            <a:pPr lvl="0" rtl="0"/>
            <a:r>
              <a:rPr lang="es-ES" noProof="0"/>
              <a:t>Haga clic para modificar los estilos de texto del patrón</a:t>
            </a:r>
          </a:p>
        </p:txBody>
      </p:sp>
      <p:sp>
        <p:nvSpPr>
          <p:cNvPr id="11" name="Gráfico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es-ES" noProof="0"/>
          </a:p>
        </p:txBody>
      </p:sp>
      <p:sp>
        <p:nvSpPr>
          <p:cNvPr id="13" name="Gráfico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es-ES" noProof="0"/>
          </a:p>
        </p:txBody>
      </p:sp>
      <p:sp>
        <p:nvSpPr>
          <p:cNvPr id="17" name="Gráfico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es-ES" noProof="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ítulo y contenido">
    <p:spTree>
      <p:nvGrpSpPr>
        <p:cNvPr id="1" name=""/>
        <p:cNvGrpSpPr/>
        <p:nvPr/>
      </p:nvGrpSpPr>
      <p:grpSpPr>
        <a:xfrm>
          <a:off x="0" y="0"/>
          <a:ext cx="0" cy="0"/>
          <a:chOff x="0" y="0"/>
          <a:chExt cx="0" cy="0"/>
        </a:xfrm>
      </p:grpSpPr>
      <p:sp>
        <p:nvSpPr>
          <p:cNvPr id="15" name="Marcador de posición de imagen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rtlCol="0" anchor="ctr">
            <a:noAutofit/>
          </a:bodyPr>
          <a:lstStyle>
            <a:lvl1pPr algn="ctr">
              <a:buNone/>
              <a:defRPr/>
            </a:lvl1pPr>
          </a:lstStyle>
          <a:p>
            <a:pPr rtl="0"/>
            <a:r>
              <a:rPr lang="es-ES" noProof="0"/>
              <a:t>Haga clic en el icono para agregar una imagen</a:t>
            </a:r>
          </a:p>
        </p:txBody>
      </p:sp>
      <p:sp>
        <p:nvSpPr>
          <p:cNvPr id="2" name="Título 1">
            <a:extLst>
              <a:ext uri="{FF2B5EF4-FFF2-40B4-BE49-F238E27FC236}">
                <a16:creationId xmlns:a16="http://schemas.microsoft.com/office/drawing/2014/main" id="{9696CF8C-1EA0-4E47-AC60-CAC3B80A3C5D}"/>
              </a:ext>
            </a:extLst>
          </p:cNvPr>
          <p:cNvSpPr>
            <a:spLocks noGrp="1"/>
          </p:cNvSpPr>
          <p:nvPr>
            <p:ph type="title"/>
          </p:nvPr>
        </p:nvSpPr>
        <p:spPr>
          <a:xfrm>
            <a:off x="804672" y="1335024"/>
            <a:ext cx="6190488" cy="1179576"/>
          </a:xfrm>
        </p:spPr>
        <p:txBody>
          <a:bodyPr lIns="91440" tIns="45720" rIns="91440" bIns="45720" rtlCol="0" anchor="b"/>
          <a:lstStyle>
            <a:lvl1pPr>
              <a:defRPr sz="5400"/>
            </a:lvl1pPr>
          </a:lstStyle>
          <a:p>
            <a:pPr rtl="0"/>
            <a:r>
              <a:rPr lang="es-ES" noProof="0"/>
              <a:t>Haga clic para modificar el estilo de título del patrón</a:t>
            </a:r>
          </a:p>
        </p:txBody>
      </p:sp>
      <p:sp>
        <p:nvSpPr>
          <p:cNvPr id="3" name="Marcador de contenido 2">
            <a:extLst>
              <a:ext uri="{FF2B5EF4-FFF2-40B4-BE49-F238E27FC236}">
                <a16:creationId xmlns:a16="http://schemas.microsoft.com/office/drawing/2014/main" id="{628CABF8-19D8-4F3C-994F-4D35EC7A2C3E}"/>
              </a:ext>
            </a:extLst>
          </p:cNvPr>
          <p:cNvSpPr>
            <a:spLocks noGrp="1"/>
          </p:cNvSpPr>
          <p:nvPr>
            <p:ph idx="1"/>
          </p:nvPr>
        </p:nvSpPr>
        <p:spPr>
          <a:xfrm>
            <a:off x="850392" y="2825496"/>
            <a:ext cx="6190488" cy="3346704"/>
          </a:xfrm>
        </p:spPr>
        <p:txBody>
          <a:bodyPr rtlCol="0"/>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p:txBody>
      </p:sp>
      <p:sp>
        <p:nvSpPr>
          <p:cNvPr id="4" name="Marcador de fecha 3">
            <a:extLst>
              <a:ext uri="{FF2B5EF4-FFF2-40B4-BE49-F238E27FC236}">
                <a16:creationId xmlns:a16="http://schemas.microsoft.com/office/drawing/2014/main" id="{D097BB2D-4E2C-4490-A2A3-4B68BCC5D2F9}"/>
              </a:ext>
            </a:extLst>
          </p:cNvPr>
          <p:cNvSpPr>
            <a:spLocks noGrp="1"/>
          </p:cNvSpPr>
          <p:nvPr>
            <p:ph type="dt" sz="half" idx="10"/>
          </p:nvPr>
        </p:nvSpPr>
        <p:spPr/>
        <p:txBody>
          <a:bodyPr rtlCol="0"/>
          <a:lstStyle>
            <a:lvl1pPr>
              <a:defRPr>
                <a:solidFill>
                  <a:schemeClr val="accent2"/>
                </a:solidFill>
              </a:defRPr>
            </a:lvl1pPr>
          </a:lstStyle>
          <a:p>
            <a:pPr rtl="0"/>
            <a:r>
              <a:rPr lang="es-ES" noProof="0"/>
              <a:t>3/9/20XX</a:t>
            </a:r>
          </a:p>
        </p:txBody>
      </p:sp>
      <p:sp>
        <p:nvSpPr>
          <p:cNvPr id="5" name="Marcador de pie de página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rtlCol="0"/>
          <a:lstStyle>
            <a:lvl1pPr>
              <a:defRPr baseline="0">
                <a:solidFill>
                  <a:schemeClr val="accent2"/>
                </a:solidFill>
              </a:defRPr>
            </a:lvl1pPr>
          </a:lstStyle>
          <a:p>
            <a:pPr rtl="0"/>
            <a:r>
              <a:rPr lang="es-ES" noProof="0"/>
              <a:t>Título de la presentación</a:t>
            </a:r>
          </a:p>
        </p:txBody>
      </p:sp>
      <p:sp>
        <p:nvSpPr>
          <p:cNvPr id="6" name="Marcador de número de diapositiva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es-ES" noProof="0" smtClean="0"/>
              <a:pPr rtl="0"/>
              <a:t>‹Nº›</a:t>
            </a:fld>
            <a:endParaRPr lang="es-ES" noProof="0"/>
          </a:p>
        </p:txBody>
      </p:sp>
      <p:cxnSp>
        <p:nvCxnSpPr>
          <p:cNvPr id="9" name="Conector recto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áfico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es-ES" noProof="0"/>
          </a:p>
        </p:txBody>
      </p:sp>
      <p:sp>
        <p:nvSpPr>
          <p:cNvPr id="19" name="Gráfico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es-ES" noProof="0"/>
          </a:p>
        </p:txBody>
      </p:sp>
    </p:spTree>
    <p:extLst>
      <p:ext uri="{BB962C8B-B14F-4D97-AF65-F5344CB8AC3E}">
        <p14:creationId xmlns:p14="http://schemas.microsoft.com/office/powerpoint/2010/main" val="1897111348"/>
      </p:ext>
    </p:extLst>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Encabezado de sección">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640AAD-80AF-40E7-BE3F-43D32FC68ED4}"/>
              </a:ext>
            </a:extLst>
          </p:cNvPr>
          <p:cNvSpPr>
            <a:spLocks noGrp="1"/>
          </p:cNvSpPr>
          <p:nvPr>
            <p:ph type="ctrTitle"/>
          </p:nvPr>
        </p:nvSpPr>
        <p:spPr>
          <a:xfrm>
            <a:off x="1524000" y="1463040"/>
            <a:ext cx="9144000" cy="2340864"/>
          </a:xfrm>
        </p:spPr>
        <p:txBody>
          <a:bodyPr rtlCol="0" anchor="b">
            <a:normAutofit/>
          </a:bodyPr>
          <a:lstStyle>
            <a:lvl1pPr algn="ctr">
              <a:defRPr sz="6000" b="1" i="0" cap="all" baseline="0">
                <a:solidFill>
                  <a:schemeClr val="bg1"/>
                </a:solidFill>
              </a:defRPr>
            </a:lvl1pPr>
          </a:lstStyle>
          <a:p>
            <a:pPr rtl="0"/>
            <a:r>
              <a:rPr lang="es-ES" noProof="0"/>
              <a:t>Haga clic para modificar el estilo de título del patrón</a:t>
            </a:r>
          </a:p>
        </p:txBody>
      </p:sp>
      <p:sp>
        <p:nvSpPr>
          <p:cNvPr id="3" name="Subtítulo 2">
            <a:extLst>
              <a:ext uri="{FF2B5EF4-FFF2-40B4-BE49-F238E27FC236}">
                <a16:creationId xmlns:a16="http://schemas.microsoft.com/office/drawing/2014/main" id="{EC80FBD9-0977-4B2B-9318-30774BB0947C}"/>
              </a:ext>
            </a:extLst>
          </p:cNvPr>
          <p:cNvSpPr>
            <a:spLocks noGrp="1"/>
          </p:cNvSpPr>
          <p:nvPr>
            <p:ph type="subTitle" idx="1"/>
          </p:nvPr>
        </p:nvSpPr>
        <p:spPr>
          <a:xfrm>
            <a:off x="1527048" y="3858768"/>
            <a:ext cx="9144000" cy="1325880"/>
          </a:xfrm>
        </p:spPr>
        <p:txBody>
          <a:bodyPr rtlCol="0">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modificar el estilo de subtítulo del patrón</a:t>
            </a:r>
          </a:p>
        </p:txBody>
      </p:sp>
      <p:sp>
        <p:nvSpPr>
          <p:cNvPr id="4" name="Gráfico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es-ES" noProof="0"/>
          </a:p>
        </p:txBody>
      </p:sp>
      <p:sp>
        <p:nvSpPr>
          <p:cNvPr id="5" name="Gráfico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es-ES" noProof="0"/>
          </a:p>
        </p:txBody>
      </p:sp>
      <p:sp>
        <p:nvSpPr>
          <p:cNvPr id="6" name="Gráfico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es-ES" noProof="0"/>
          </a:p>
        </p:txBody>
      </p:sp>
      <p:sp>
        <p:nvSpPr>
          <p:cNvPr id="7" name="Gráfico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pPr rtl="0"/>
            <a:endParaRPr lang="es-ES" noProof="0"/>
          </a:p>
        </p:txBody>
      </p:sp>
      <p:sp>
        <p:nvSpPr>
          <p:cNvPr id="11" name="Gráfico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pPr rtl="0"/>
            <a:endParaRPr lang="es-ES" noProof="0"/>
          </a:p>
        </p:txBody>
      </p:sp>
      <p:sp>
        <p:nvSpPr>
          <p:cNvPr id="13" name="Gráfico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pPr rtl="0"/>
            <a:endParaRPr lang="es-ES" noProof="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96CF8C-1EA0-4E47-AC60-CAC3B80A3C5D}"/>
              </a:ext>
            </a:extLst>
          </p:cNvPr>
          <p:cNvSpPr>
            <a:spLocks noGrp="1"/>
          </p:cNvSpPr>
          <p:nvPr>
            <p:ph type="title"/>
          </p:nvPr>
        </p:nvSpPr>
        <p:spPr/>
        <p:txBody>
          <a:bodyPr rtlCol="0"/>
          <a:lstStyle>
            <a:lvl1pPr>
              <a:defRPr sz="5400"/>
            </a:lvl1pPr>
          </a:lstStyle>
          <a:p>
            <a:pPr rtl="0"/>
            <a:r>
              <a:rPr lang="es-ES" noProof="0"/>
              <a:t>Haga clic para modificar el estilo de título del patrón</a:t>
            </a:r>
          </a:p>
        </p:txBody>
      </p:sp>
      <p:sp>
        <p:nvSpPr>
          <p:cNvPr id="3" name="Marcador de posición de contenido 2">
            <a:extLst>
              <a:ext uri="{FF2B5EF4-FFF2-40B4-BE49-F238E27FC236}">
                <a16:creationId xmlns:a16="http://schemas.microsoft.com/office/drawing/2014/main" id="{628CABF8-19D8-4F3C-994F-4D35EC7A2C3E}"/>
              </a:ext>
            </a:extLst>
          </p:cNvPr>
          <p:cNvSpPr>
            <a:spLocks noGrp="1"/>
          </p:cNvSpPr>
          <p:nvPr>
            <p:ph idx="1"/>
          </p:nvPr>
        </p:nvSpPr>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número de diapositiva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rtlCol="0"/>
          <a:lstStyle/>
          <a:p>
            <a:pPr rtl="0"/>
            <a:fld id="{D8DA9DAA-006C-4F4B-980E-E3DF019B24E2}" type="slidenum">
              <a:rPr lang="es-ES" noProof="0" smtClean="0"/>
              <a:t>‹Nº›</a:t>
            </a:fld>
            <a:endParaRPr lang="es-ES" noProof="0"/>
          </a:p>
        </p:txBody>
      </p:sp>
      <p:cxnSp>
        <p:nvCxnSpPr>
          <p:cNvPr id="7" name="Conector recto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Diapositiva de título ">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rtlCol="0" anchor="b"/>
          <a:lstStyle>
            <a:lvl1pPr algn="l">
              <a:lnSpc>
                <a:spcPct val="110000"/>
              </a:lnSpc>
              <a:spcBef>
                <a:spcPts val="1000"/>
              </a:spcBef>
              <a:defRPr sz="3600" b="0" i="0" cap="none" baseline="0"/>
            </a:lvl1pPr>
          </a:lstStyle>
          <a:p>
            <a:pPr rtl="0"/>
            <a:r>
              <a:rPr lang="es-ES" noProof="0"/>
              <a:t>Haga clic para modificar el estilo de título del patrón</a:t>
            </a:r>
          </a:p>
        </p:txBody>
      </p:sp>
      <p:sp>
        <p:nvSpPr>
          <p:cNvPr id="3" name="Subtítulo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6391655" y="4498848"/>
            <a:ext cx="4434835" cy="510474"/>
          </a:xfrm>
        </p:spPr>
        <p:txBody>
          <a:bodyPr rtlCol="0"/>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5" name="Marcador de pie de página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rtlCol="0"/>
          <a:lstStyle>
            <a:lvl1pPr>
              <a:defRPr>
                <a:solidFill>
                  <a:schemeClr val="accent2"/>
                </a:solidFill>
              </a:defRPr>
            </a:lvl1pPr>
          </a:lstStyle>
          <a:p>
            <a:pPr rtl="0"/>
            <a:r>
              <a:rPr lang="es-ES" noProof="0"/>
              <a:t>Título de la presentación</a:t>
            </a:r>
          </a:p>
        </p:txBody>
      </p:sp>
      <p:sp>
        <p:nvSpPr>
          <p:cNvPr id="6" name="Marcador de posición de número de diapositiva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es-ES" noProof="0" smtClean="0"/>
              <a:pPr rtl="0"/>
              <a:t>‹Nº›</a:t>
            </a:fld>
            <a:endParaRPr lang="es-ES" noProof="0"/>
          </a:p>
        </p:txBody>
      </p:sp>
      <p:cxnSp>
        <p:nvCxnSpPr>
          <p:cNvPr id="7" name="Conector recto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ángulo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3" name="Marcador de posición de imagen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rtlCol="0" anchor="ctr"/>
          <a:lstStyle>
            <a:lvl1pPr algn="ctr">
              <a:buNone/>
              <a:defRPr>
                <a:solidFill>
                  <a:schemeClr val="bg1"/>
                </a:solidFill>
              </a:defRPr>
            </a:lvl1pPr>
          </a:lstStyle>
          <a:p>
            <a:pPr rtl="0"/>
            <a:r>
              <a:rPr lang="es-ES" noProof="0"/>
              <a:t>Haga clic en el icono para agregar una imagen</a:t>
            </a:r>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ítulo y contenido">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rtlCol="0"/>
          <a:lstStyle>
            <a:lvl1pPr>
              <a:defRPr sz="5400" b="1" cap="all" baseline="0">
                <a:solidFill>
                  <a:schemeClr val="bg1"/>
                </a:solidFill>
              </a:defRPr>
            </a:lvl1pPr>
          </a:lstStyle>
          <a:p>
            <a:pPr rtl="0"/>
            <a:r>
              <a:rPr lang="es-ES" noProof="0"/>
              <a:t>Título</a:t>
            </a:r>
          </a:p>
        </p:txBody>
      </p:sp>
      <p:sp>
        <p:nvSpPr>
          <p:cNvPr id="3" name="Marcador de contenido 2">
            <a:extLst>
              <a:ext uri="{FF2B5EF4-FFF2-40B4-BE49-F238E27FC236}">
                <a16:creationId xmlns:a16="http://schemas.microsoft.com/office/drawing/2014/main" id="{628CABF8-19D8-4F3C-994F-4D35EC7A2C3E}"/>
              </a:ext>
            </a:extLst>
          </p:cNvPr>
          <p:cNvSpPr>
            <a:spLocks noGrp="1"/>
          </p:cNvSpPr>
          <p:nvPr>
            <p:ph idx="1"/>
          </p:nvPr>
        </p:nvSpPr>
        <p:spPr>
          <a:xfrm>
            <a:off x="576072" y="1825625"/>
            <a:ext cx="10771632" cy="4351338"/>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a:extLst>
              <a:ext uri="{FF2B5EF4-FFF2-40B4-BE49-F238E27FC236}">
                <a16:creationId xmlns:a16="http://schemas.microsoft.com/office/drawing/2014/main" id="{D097BB2D-4E2C-4490-A2A3-4B68BCC5D2F9}"/>
              </a:ext>
            </a:extLst>
          </p:cNvPr>
          <p:cNvSpPr>
            <a:spLocks noGrp="1"/>
          </p:cNvSpPr>
          <p:nvPr>
            <p:ph type="dt" sz="half" idx="10"/>
          </p:nvPr>
        </p:nvSpPr>
        <p:spPr>
          <a:xfrm>
            <a:off x="658368" y="6356350"/>
            <a:ext cx="2743200" cy="365125"/>
          </a:xfrm>
        </p:spPr>
        <p:txBody>
          <a:bodyPr rtlCol="0"/>
          <a:lstStyle>
            <a:lvl1pPr>
              <a:defRPr>
                <a:solidFill>
                  <a:schemeClr val="bg1"/>
                </a:solidFill>
              </a:defRPr>
            </a:lvl1pPr>
          </a:lstStyle>
          <a:p>
            <a:pPr rtl="0"/>
            <a:r>
              <a:rPr lang="es-ES" noProof="0"/>
              <a:t>3/9/20XX</a:t>
            </a:r>
          </a:p>
        </p:txBody>
      </p:sp>
      <p:sp>
        <p:nvSpPr>
          <p:cNvPr id="5" name="Marcador de pie de página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rtlCol="0"/>
          <a:lstStyle>
            <a:lvl1pPr>
              <a:defRPr>
                <a:solidFill>
                  <a:schemeClr val="bg1"/>
                </a:solidFill>
              </a:defRPr>
            </a:lvl1pPr>
          </a:lstStyle>
          <a:p>
            <a:pPr rtl="0"/>
            <a:r>
              <a:rPr lang="es-ES" noProof="0"/>
              <a:t>Título de la presentación</a:t>
            </a:r>
          </a:p>
        </p:txBody>
      </p:sp>
      <p:sp>
        <p:nvSpPr>
          <p:cNvPr id="6" name="Marcador de número de diapositiva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rtlCol="0"/>
          <a:lstStyle>
            <a:lvl1pPr>
              <a:defRPr>
                <a:solidFill>
                  <a:schemeClr val="bg1"/>
                </a:solidFill>
              </a:defRPr>
            </a:lvl1pPr>
          </a:lstStyle>
          <a:p>
            <a:pPr rtl="0"/>
            <a:fld id="{D8DA9DAA-006C-4F4B-980E-E3DF019B24E2}" type="slidenum">
              <a:rPr lang="es-ES" noProof="0" smtClean="0"/>
              <a:pPr rtl="0"/>
              <a:t>‹Nº›</a:t>
            </a:fld>
            <a:endParaRPr lang="es-ES" noProof="0"/>
          </a:p>
        </p:txBody>
      </p:sp>
      <p:sp>
        <p:nvSpPr>
          <p:cNvPr id="9" name="Gráfico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pPr rtl="0"/>
            <a:endParaRPr lang="es-ES" noProof="0"/>
          </a:p>
        </p:txBody>
      </p:sp>
      <p:sp>
        <p:nvSpPr>
          <p:cNvPr id="11" name="Gráfico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pPr rtl="0"/>
            <a:endParaRPr lang="es-ES" noProof="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9257166-6921-4546-BA2C-99E464681F40}"/>
              </a:ext>
            </a:extLst>
          </p:cNvPr>
          <p:cNvSpPr>
            <a:spLocks noGrp="1"/>
          </p:cNvSpPr>
          <p:nvPr>
            <p:ph type="title"/>
          </p:nvPr>
        </p:nvSpPr>
        <p:spPr/>
        <p:txBody>
          <a:bodyPr rtlCol="0"/>
          <a:lstStyle/>
          <a:p>
            <a:pPr rtl="0"/>
            <a:r>
              <a:rPr lang="es-ES" noProof="0"/>
              <a:t>Haga clic para modificar el estilo de título del patrón</a:t>
            </a:r>
          </a:p>
        </p:txBody>
      </p:sp>
      <p:sp>
        <p:nvSpPr>
          <p:cNvPr id="3" name="Marcador de contenido 2">
            <a:extLst>
              <a:ext uri="{FF2B5EF4-FFF2-40B4-BE49-F238E27FC236}">
                <a16:creationId xmlns:a16="http://schemas.microsoft.com/office/drawing/2014/main" id="{695B9122-6371-4049-B57A-33DED7DA2F76}"/>
              </a:ext>
            </a:extLst>
          </p:cNvPr>
          <p:cNvSpPr>
            <a:spLocks noGrp="1"/>
          </p:cNvSpPr>
          <p:nvPr>
            <p:ph sz="half" idx="1"/>
          </p:nvPr>
        </p:nvSpPr>
        <p:spPr>
          <a:xfrm>
            <a:off x="1444752" y="1825625"/>
            <a:ext cx="4553712" cy="4351338"/>
          </a:xfrm>
        </p:spPr>
        <p:txBody>
          <a:bodyPr rtlCol="0">
            <a:normAutofit/>
          </a:bodyPr>
          <a:lstStyle>
            <a:lvl1pPr>
              <a:defRPr sz="2400"/>
            </a:lvl1pPr>
            <a:lvl2pPr>
              <a:defRPr sz="2000"/>
            </a:lvl2pPr>
            <a:lvl3pPr>
              <a:defRPr sz="1800"/>
            </a:lvl3pPr>
            <a:lvl4pPr>
              <a:defRPr sz="1600"/>
            </a:lvl4pPr>
            <a:lvl5pPr>
              <a:defRPr sz="1600"/>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contenido 3">
            <a:extLst>
              <a:ext uri="{FF2B5EF4-FFF2-40B4-BE49-F238E27FC236}">
                <a16:creationId xmlns:a16="http://schemas.microsoft.com/office/drawing/2014/main" id="{BA14555D-0753-4312-A26B-2338813F9BB1}"/>
              </a:ext>
            </a:extLst>
          </p:cNvPr>
          <p:cNvSpPr>
            <a:spLocks noGrp="1"/>
          </p:cNvSpPr>
          <p:nvPr>
            <p:ph sz="half" idx="2"/>
          </p:nvPr>
        </p:nvSpPr>
        <p:spPr>
          <a:xfrm>
            <a:off x="6784848" y="1825625"/>
            <a:ext cx="4553712" cy="4351338"/>
          </a:xfrm>
        </p:spPr>
        <p:txBody>
          <a:bodyPr rtlCol="0">
            <a:normAutofit/>
          </a:bodyPr>
          <a:lstStyle>
            <a:lvl1pPr>
              <a:defRPr sz="2400"/>
            </a:lvl1pPr>
            <a:lvl2pPr>
              <a:defRPr sz="2000"/>
            </a:lvl2pPr>
            <a:lvl3pPr>
              <a:defRPr sz="1800"/>
            </a:lvl3pPr>
            <a:lvl4pPr>
              <a:defRPr sz="1600"/>
            </a:lvl4pPr>
            <a:lvl5pPr>
              <a:defRPr sz="1600"/>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cxnSp>
        <p:nvCxnSpPr>
          <p:cNvPr id="8" name="Conector recto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áfico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es-ES" noProof="0"/>
          </a:p>
        </p:txBody>
      </p:sp>
      <p:sp>
        <p:nvSpPr>
          <p:cNvPr id="12" name="Gráfico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es-ES" noProof="0"/>
          </a:p>
        </p:txBody>
      </p:sp>
      <p:sp>
        <p:nvSpPr>
          <p:cNvPr id="14" name="Gráfico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es-ES" noProof="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s-ES" noProof="0"/>
              <a:t>Haga clic para modificar el estilo de título del patrón</a:t>
            </a:r>
          </a:p>
        </p:txBody>
      </p:sp>
      <p:sp>
        <p:nvSpPr>
          <p:cNvPr id="3" name="Marcador de texto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pPr rtl="0"/>
            <a:r>
              <a:rPr lang="es-ES" noProof="0"/>
              <a:t>3/9/20XX</a:t>
            </a:r>
          </a:p>
        </p:txBody>
      </p:sp>
      <p:sp>
        <p:nvSpPr>
          <p:cNvPr id="5" name="Marcador de pie de página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pPr rtl="0"/>
            <a:r>
              <a:rPr lang="es-ES" noProof="0"/>
              <a:t>Título de la presentación</a:t>
            </a:r>
          </a:p>
        </p:txBody>
      </p:sp>
      <p:sp>
        <p:nvSpPr>
          <p:cNvPr id="6" name="Marcador de número de diapositiva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pPr rtl="0"/>
            <a:fld id="{D8DA9DAA-006C-4F4B-980E-E3DF019B24E2}" type="slidenum">
              <a:rPr lang="es-ES" noProof="0" smtClean="0"/>
              <a:t>‹Nº›</a:t>
            </a:fld>
            <a:endParaRPr lang="es-ES" noProof="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2.xml"/><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8.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iberdrola.com/innovacion/realidad-virtual#:~:text=La%20Realidad%20Virtual%20(RV)%20es,o%20casco%20de%20Realidad%20Virtual" TargetMode="External"/><Relationship Id="rId2" Type="http://schemas.openxmlformats.org/officeDocument/2006/relationships/hyperlink" Target="https://www.adslzone.net/reportajes/tecnologia/realidad-virtual-rv/" TargetMode="External"/><Relationship Id="rId1" Type="http://schemas.openxmlformats.org/officeDocument/2006/relationships/slideLayout" Target="../slideLayouts/slideLayout8.xml"/><Relationship Id="rId5" Type="http://schemas.openxmlformats.org/officeDocument/2006/relationships/hyperlink" Target="https://xperimentacultura.com/historia-de-la-realidad-virtual/#:~:text=El%20t%C3%A9rmino%20realidad%20virtual%20fue,de%20la%20realidad%20virtual%20h%C3%A1pticos" TargetMode="External"/><Relationship Id="rId4" Type="http://schemas.openxmlformats.org/officeDocument/2006/relationships/hyperlink" Target="https://es.wikipedia.org/wiki/Realidad_virtual#Presencia_e_inmersi%C3%B3n"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slide" Target="slide13.xm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slide" Target="slide11.xml"/><Relationship Id="rId5" Type="http://schemas.openxmlformats.org/officeDocument/2006/relationships/slide" Target="slide10.xml"/><Relationship Id="rId4" Type="http://schemas.openxmlformats.org/officeDocument/2006/relationships/slide" Target="slide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hyperlink" Target="https://es.wikipedia.org/wiki/Oculus_VR" TargetMode="External"/><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hyperlink" Target="https://es.wikipedia.org/wiki/HMD" TargetMode="External"/><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4.jf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3A9968B-2619-4F71-AB00-4C493E120805}"/>
              </a:ext>
            </a:extLst>
          </p:cNvPr>
          <p:cNvSpPr>
            <a:spLocks noGrp="1"/>
          </p:cNvSpPr>
          <p:nvPr>
            <p:ph type="ctrTitle"/>
          </p:nvPr>
        </p:nvSpPr>
        <p:spPr/>
        <p:txBody>
          <a:bodyPr rtlCol="0"/>
          <a:lstStyle/>
          <a:p>
            <a:pPr rtl="0"/>
            <a:r>
              <a:rPr lang="es-ES" dirty="0">
                <a:latin typeface="+mn-lt"/>
              </a:rPr>
              <a:t>Periféricos: realidad </a:t>
            </a:r>
            <a:r>
              <a:rPr lang="es-ES" dirty="0" err="1">
                <a:latin typeface="+mn-lt"/>
              </a:rPr>
              <a:t>virutal</a:t>
            </a:r>
            <a:endParaRPr lang="es-ES" dirty="0"/>
          </a:p>
        </p:txBody>
      </p:sp>
      <p:sp>
        <p:nvSpPr>
          <p:cNvPr id="3" name="Subtítulo 2">
            <a:extLst>
              <a:ext uri="{FF2B5EF4-FFF2-40B4-BE49-F238E27FC236}">
                <a16:creationId xmlns:a16="http://schemas.microsoft.com/office/drawing/2014/main" id="{A5F14073-9F68-4B7E-A576-26899D58C7A9}"/>
              </a:ext>
            </a:extLst>
          </p:cNvPr>
          <p:cNvSpPr>
            <a:spLocks noGrp="1"/>
          </p:cNvSpPr>
          <p:nvPr>
            <p:ph type="subTitle" idx="1"/>
          </p:nvPr>
        </p:nvSpPr>
        <p:spPr>
          <a:xfrm>
            <a:off x="5851398" y="3795296"/>
            <a:ext cx="5093208" cy="2535019"/>
          </a:xfrm>
        </p:spPr>
        <p:txBody>
          <a:bodyPr rtlCol="0">
            <a:normAutofit fontScale="92500" lnSpcReduction="20000"/>
          </a:bodyPr>
          <a:lstStyle/>
          <a:p>
            <a:pPr rtl="0"/>
            <a:r>
              <a:rPr lang="es-ES" dirty="0"/>
              <a:t>Integrantes:</a:t>
            </a:r>
          </a:p>
          <a:p>
            <a:pPr rtl="0"/>
            <a:br>
              <a:rPr lang="es-ES" dirty="0"/>
            </a:br>
            <a:r>
              <a:rPr lang="es-ES" dirty="0"/>
              <a:t>Maldonado Matias</a:t>
            </a:r>
          </a:p>
          <a:p>
            <a:pPr rtl="0"/>
            <a:r>
              <a:rPr lang="es-ES" dirty="0"/>
              <a:t>Crotti Tomas</a:t>
            </a:r>
          </a:p>
          <a:p>
            <a:pPr rtl="0"/>
            <a:r>
              <a:rPr lang="es-ES" dirty="0"/>
              <a:t>Marconi Lucas</a:t>
            </a:r>
          </a:p>
          <a:p>
            <a:pPr rtl="0"/>
            <a:r>
              <a:rPr lang="es-ES" dirty="0"/>
              <a:t>Jiménez Mauricio</a:t>
            </a:r>
          </a:p>
          <a:p>
            <a:pPr rtl="0"/>
            <a:r>
              <a:rPr lang="es-ES" dirty="0"/>
              <a:t>Álvarez Da Silva Keyla</a:t>
            </a:r>
          </a:p>
          <a:p>
            <a:pPr rtl="0"/>
            <a:r>
              <a:rPr lang="es-ES" dirty="0"/>
              <a:t>Calvo Ignacio</a:t>
            </a:r>
          </a:p>
          <a:p>
            <a:pPr rtl="0"/>
            <a:endParaRPr lang="es-ES" dirty="0"/>
          </a:p>
        </p:txBody>
      </p:sp>
    </p:spTree>
    <p:extLst>
      <p:ext uri="{BB962C8B-B14F-4D97-AF65-F5344CB8AC3E}">
        <p14:creationId xmlns:p14="http://schemas.microsoft.com/office/powerpoint/2010/main" val="1147698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a:extLst>
              <a:ext uri="{FF2B5EF4-FFF2-40B4-BE49-F238E27FC236}">
                <a16:creationId xmlns:a16="http://schemas.microsoft.com/office/drawing/2014/main" id="{6C7404EF-D07D-465F-8ADF-7BC8D7B26D34}"/>
              </a:ext>
            </a:extLst>
          </p:cNvPr>
          <p:cNvSpPr>
            <a:spLocks noGrp="1"/>
          </p:cNvSpPr>
          <p:nvPr>
            <p:ph type="title"/>
          </p:nvPr>
        </p:nvSpPr>
        <p:spPr>
          <a:xfrm>
            <a:off x="838200" y="365125"/>
            <a:ext cx="10515600" cy="1325563"/>
          </a:xfrm>
        </p:spPr>
        <p:txBody>
          <a:bodyPr anchor="ctr">
            <a:normAutofit/>
          </a:bodyPr>
          <a:lstStyle/>
          <a:p>
            <a:r>
              <a:rPr lang="es-AR" dirty="0"/>
              <a:t>Metaverso:</a:t>
            </a:r>
          </a:p>
        </p:txBody>
      </p:sp>
      <p:sp>
        <p:nvSpPr>
          <p:cNvPr id="8" name="Marcador de contenido 7">
            <a:extLst>
              <a:ext uri="{FF2B5EF4-FFF2-40B4-BE49-F238E27FC236}">
                <a16:creationId xmlns:a16="http://schemas.microsoft.com/office/drawing/2014/main" id="{A47328D3-F823-459F-8953-05A4D8F67CB7}"/>
              </a:ext>
            </a:extLst>
          </p:cNvPr>
          <p:cNvSpPr>
            <a:spLocks noGrp="1"/>
          </p:cNvSpPr>
          <p:nvPr>
            <p:ph sz="half" idx="1"/>
          </p:nvPr>
        </p:nvSpPr>
        <p:spPr>
          <a:xfrm>
            <a:off x="1444752" y="1825625"/>
            <a:ext cx="4553712" cy="4351338"/>
          </a:xfrm>
        </p:spPr>
        <p:txBody>
          <a:bodyPr>
            <a:normAutofit/>
          </a:bodyPr>
          <a:lstStyle/>
          <a:p>
            <a:r>
              <a:rPr lang="es-MX" sz="1300"/>
              <a:t>El metaverso es un universo </a:t>
            </a:r>
            <a:r>
              <a:rPr lang="es-MX" sz="1300" err="1"/>
              <a:t>post-realidad</a:t>
            </a:r>
            <a:r>
              <a:rPr lang="es-MX" sz="1300"/>
              <a:t>, un entorno multiusuario perpetuo y persistente que fusiona la realidad física con la virtualidad digital. Se basa en la convergencia de tecnologías, como la realidad virtual (RV) y la realidad aumentada (RA), que permiten interacciones multisensoriales con entornos virtuales, objetos digitales y personas.</a:t>
            </a:r>
          </a:p>
          <a:p>
            <a:r>
              <a:rPr lang="es-MX" sz="1300"/>
              <a:t>Los metaversos son entornos donde los humanos interactúan e intercambian experiencias virtuales mediante uso de avatares, a través de un soporte lógico en un ciberespacio, el cual actúa como una metáfora del mundo real, pero sin tener necesariamente sus limitaciones.</a:t>
            </a:r>
          </a:p>
          <a:p>
            <a:r>
              <a:rPr lang="es-MX" sz="1300"/>
              <a:t>la corporación Meta (anteriormente conocida como Facebook, Inc.), propiedad del magnate estadounidense Mark Zuckerberg, sea la que encabece la ejecución y los nuevos desarrollos en el campo de los metaversos en los próximos años, puesto que es la compañía global que más recursos humanos y tecnológicos está invirtiendo en este campo tecnológico, incluyendo tecnología de software y hardware.</a:t>
            </a:r>
          </a:p>
          <a:p>
            <a:endParaRPr lang="es-AR" sz="1300"/>
          </a:p>
        </p:txBody>
      </p:sp>
      <p:pic>
        <p:nvPicPr>
          <p:cNvPr id="11" name="Marcador de posición de imagen 10" descr="Un grupo de jóvenes posando para fotografía&#10;&#10;Descripción generada automáticamente con confianza media">
            <a:extLst>
              <a:ext uri="{FF2B5EF4-FFF2-40B4-BE49-F238E27FC236}">
                <a16:creationId xmlns:a16="http://schemas.microsoft.com/office/drawing/2014/main" id="{0632225F-5970-412B-93A4-9AF7EFC252C2}"/>
              </a:ext>
            </a:extLst>
          </p:cNvPr>
          <p:cNvPicPr>
            <a:picLocks noGrp="1" noChangeAspect="1"/>
          </p:cNvPicPr>
          <p:nvPr>
            <p:ph sz="half" idx="2"/>
          </p:nvPr>
        </p:nvPicPr>
        <p:blipFill rotWithShape="1">
          <a:blip r:embed="rId2"/>
          <a:srcRect l="33095" r="9348" b="1"/>
          <a:stretch/>
        </p:blipFill>
        <p:spPr>
          <a:xfrm>
            <a:off x="6784848" y="1825625"/>
            <a:ext cx="4553712" cy="4351338"/>
          </a:xfrm>
          <a:noFill/>
        </p:spPr>
      </p:pic>
    </p:spTree>
    <p:extLst>
      <p:ext uri="{BB962C8B-B14F-4D97-AF65-F5344CB8AC3E}">
        <p14:creationId xmlns:p14="http://schemas.microsoft.com/office/powerpoint/2010/main" val="2694478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9FB28F-C9D7-439B-B863-44B4E851A0B0}"/>
              </a:ext>
            </a:extLst>
          </p:cNvPr>
          <p:cNvSpPr>
            <a:spLocks noGrp="1"/>
          </p:cNvSpPr>
          <p:nvPr>
            <p:ph type="ctrTitle"/>
          </p:nvPr>
        </p:nvSpPr>
        <p:spPr/>
        <p:txBody>
          <a:bodyPr rtlCol="0"/>
          <a:lstStyle/>
          <a:p>
            <a:pPr rtl="0"/>
            <a:r>
              <a:rPr lang="es-ES" dirty="0"/>
              <a:t>Problemas:</a:t>
            </a:r>
          </a:p>
        </p:txBody>
      </p:sp>
      <p:sp>
        <p:nvSpPr>
          <p:cNvPr id="8" name="Subtítulo 7">
            <a:extLst>
              <a:ext uri="{FF2B5EF4-FFF2-40B4-BE49-F238E27FC236}">
                <a16:creationId xmlns:a16="http://schemas.microsoft.com/office/drawing/2014/main" id="{50061247-EA4F-4DFA-AFCE-648487762CF7}"/>
              </a:ext>
            </a:extLst>
          </p:cNvPr>
          <p:cNvSpPr>
            <a:spLocks noGrp="1"/>
          </p:cNvSpPr>
          <p:nvPr>
            <p:ph type="subTitle" idx="1"/>
          </p:nvPr>
        </p:nvSpPr>
        <p:spPr/>
        <p:txBody>
          <a:bodyPr rtlCol="0">
            <a:normAutofit fontScale="70000" lnSpcReduction="20000"/>
          </a:bodyPr>
          <a:lstStyle/>
          <a:p>
            <a:pPr marL="342900" indent="-342900" rtl="0">
              <a:buFont typeface="Arial" panose="020B0604020202020204" pitchFamily="34" charset="0"/>
              <a:buChar char="•"/>
            </a:pPr>
            <a:r>
              <a:rPr lang="es-MX" b="1" i="0" dirty="0">
                <a:solidFill>
                  <a:srgbClr val="333333"/>
                </a:solidFill>
                <a:effectLst/>
                <a:latin typeface="PT Serif" panose="020B0604020202020204" pitchFamily="18" charset="0"/>
              </a:rPr>
              <a:t>Problemas de vista:</a:t>
            </a:r>
          </a:p>
          <a:p>
            <a:pPr rtl="0"/>
            <a:r>
              <a:rPr lang="es-MX" b="0" i="0" dirty="0">
                <a:solidFill>
                  <a:srgbClr val="333333"/>
                </a:solidFill>
                <a:effectLst/>
                <a:latin typeface="PT Serif" panose="020B0604020202020204" pitchFamily="18" charset="0"/>
              </a:rPr>
              <a:t>Un estudio de la Universidad de Leeds encontró que</a:t>
            </a:r>
            <a:r>
              <a:rPr lang="es-MX" b="1" i="0" dirty="0">
                <a:solidFill>
                  <a:srgbClr val="333333"/>
                </a:solidFill>
                <a:effectLst/>
                <a:latin typeface="PT Serif" panose="020B0604020202020204" pitchFamily="18" charset="0"/>
              </a:rPr>
              <a:t> tan solo 20 minutos de uso de un casco de realidad virtual podría afectar la visión y el equilibrio de los niños</a:t>
            </a:r>
            <a:r>
              <a:rPr lang="es-MX" b="0" i="0" dirty="0">
                <a:solidFill>
                  <a:srgbClr val="333333"/>
                </a:solidFill>
                <a:effectLst/>
                <a:latin typeface="PT Serif" panose="020B0604020202020204" pitchFamily="18" charset="0"/>
              </a:rPr>
              <a:t>. </a:t>
            </a:r>
          </a:p>
          <a:p>
            <a:pPr marL="342900" indent="-342900" rtl="0">
              <a:buFont typeface="Arial" panose="020B0604020202020204" pitchFamily="34" charset="0"/>
              <a:buChar char="•"/>
            </a:pPr>
            <a:r>
              <a:rPr lang="es-ES" dirty="0"/>
              <a:t>Problemas con la percepción de la realidad:</a:t>
            </a:r>
          </a:p>
          <a:p>
            <a:pPr rtl="0"/>
            <a:r>
              <a:rPr lang="es-MX" b="0" i="0" dirty="0">
                <a:solidFill>
                  <a:srgbClr val="333333"/>
                </a:solidFill>
                <a:effectLst/>
                <a:latin typeface="PT Serif" panose="020A0603040505020204" pitchFamily="18" charset="0"/>
              </a:rPr>
              <a:t>El estudio descubrió que</a:t>
            </a:r>
            <a:r>
              <a:rPr lang="es-MX" b="1" i="0" dirty="0">
                <a:solidFill>
                  <a:srgbClr val="333333"/>
                </a:solidFill>
                <a:effectLst/>
                <a:latin typeface="PT Serif" panose="020A0603040505020204" pitchFamily="18" charset="0"/>
              </a:rPr>
              <a:t> las personas pueden tener ligeros síntomas de despersonalización y desrealización después de tan solo una sesión de realidad virtual</a:t>
            </a:r>
            <a:r>
              <a:rPr lang="es-MX" b="0" i="0" dirty="0">
                <a:solidFill>
                  <a:srgbClr val="333333"/>
                </a:solidFill>
                <a:effectLst/>
                <a:latin typeface="PT Serif" panose="020A0603040505020204" pitchFamily="18" charset="0"/>
              </a:rPr>
              <a:t>.</a:t>
            </a:r>
          </a:p>
          <a:p>
            <a:pPr marL="285750" indent="-285750" algn="l">
              <a:buFont typeface="Arial" panose="020B0604020202020204" pitchFamily="34" charset="0"/>
              <a:buChar char="•"/>
            </a:pPr>
            <a:r>
              <a:rPr lang="es-AR" sz="1800" b="1" i="0" dirty="0">
                <a:solidFill>
                  <a:srgbClr val="333333"/>
                </a:solidFill>
                <a:effectLst/>
                <a:latin typeface="PT Serif" panose="020A0603040505020204" pitchFamily="18" charset="0"/>
              </a:rPr>
              <a:t>Problemas auditivos:</a:t>
            </a:r>
          </a:p>
          <a:p>
            <a:pPr algn="l"/>
            <a:r>
              <a:rPr lang="es-MX" b="0" i="0" dirty="0">
                <a:solidFill>
                  <a:srgbClr val="333333"/>
                </a:solidFill>
                <a:effectLst/>
                <a:latin typeface="PT Serif" panose="020A0603040505020204" pitchFamily="18" charset="0"/>
              </a:rPr>
              <a:t>La gran mayoría de visores de realidad virtual también viene equipado con audífonos, para generar la ilusión perfecta del ambiente virtual. U</a:t>
            </a:r>
            <a:r>
              <a:rPr lang="es-MX" b="1" i="0" dirty="0">
                <a:solidFill>
                  <a:srgbClr val="333333"/>
                </a:solidFill>
                <a:effectLst/>
                <a:latin typeface="PT Serif" panose="020A0603040505020204" pitchFamily="18" charset="0"/>
              </a:rPr>
              <a:t>sar audífonos con frecuencia, a altos niveles de sonido, puede generar perdida de la audición, </a:t>
            </a:r>
            <a:r>
              <a:rPr lang="es-MX" b="1" i="0" dirty="0" err="1">
                <a:solidFill>
                  <a:srgbClr val="333333"/>
                </a:solidFill>
                <a:effectLst/>
                <a:latin typeface="PT Serif" panose="020A0603040505020204" pitchFamily="18" charset="0"/>
              </a:rPr>
              <a:t>tinnitus</a:t>
            </a:r>
            <a:r>
              <a:rPr lang="es-MX" b="1" i="0" dirty="0">
                <a:solidFill>
                  <a:srgbClr val="333333"/>
                </a:solidFill>
                <a:effectLst/>
                <a:latin typeface="PT Serif" panose="020A0603040505020204" pitchFamily="18" charset="0"/>
              </a:rPr>
              <a:t> y otros problemas relacionados a la audición</a:t>
            </a:r>
            <a:r>
              <a:rPr lang="es-MX" b="0" i="0" dirty="0">
                <a:solidFill>
                  <a:srgbClr val="333333"/>
                </a:solidFill>
                <a:effectLst/>
                <a:latin typeface="PT Serif" panose="020A0603040505020204" pitchFamily="18" charset="0"/>
              </a:rPr>
              <a:t>. </a:t>
            </a:r>
            <a:endParaRPr lang="es-AR" b="1" i="0" dirty="0">
              <a:solidFill>
                <a:srgbClr val="333333"/>
              </a:solidFill>
              <a:effectLst/>
              <a:latin typeface="Oswald" panose="020B0604020202020204" pitchFamily="2" charset="0"/>
            </a:endParaRPr>
          </a:p>
          <a:p>
            <a:br>
              <a:rPr lang="es-AR" dirty="0"/>
            </a:br>
            <a:endParaRPr lang="es-ES" dirty="0"/>
          </a:p>
        </p:txBody>
      </p:sp>
      <p:pic>
        <p:nvPicPr>
          <p:cNvPr id="22" name="Marcador de posición de imagen 21" descr="montañas bajo el cielo justo antes del anochecer">
            <a:extLst>
              <a:ext uri="{FF2B5EF4-FFF2-40B4-BE49-F238E27FC236}">
                <a16:creationId xmlns:a16="http://schemas.microsoft.com/office/drawing/2014/main" id="{D8AC51EB-1C22-4303-8354-FC97950C7DE6}"/>
              </a:ext>
            </a:extLst>
          </p:cNvPr>
          <p:cNvPicPr>
            <a:picLocks noGrp="1" noChangeAspect="1"/>
          </p:cNvPicPr>
          <p:nvPr>
            <p:ph type="pic" sz="quarter" idx="13"/>
          </p:nvPr>
        </p:nvPicPr>
        <p:blipFill rotWithShape="1">
          <a:blip r:embed="rId3"/>
          <a:srcRect t="63" b="63"/>
          <a:stretch/>
        </p:blipFill>
        <p:spPr/>
      </p:pic>
      <p:pic>
        <p:nvPicPr>
          <p:cNvPr id="18" name="Marcador de posición de imagen 17" descr="montañas en el atardecer">
            <a:extLst>
              <a:ext uri="{FF2B5EF4-FFF2-40B4-BE49-F238E27FC236}">
                <a16:creationId xmlns:a16="http://schemas.microsoft.com/office/drawing/2014/main" id="{B503D699-E643-4969-9463-5C6331D0C869}"/>
              </a:ext>
            </a:extLst>
          </p:cNvPr>
          <p:cNvPicPr>
            <a:picLocks noGrp="1" noChangeAspect="1"/>
          </p:cNvPicPr>
          <p:nvPr>
            <p:ph type="pic" sz="quarter" idx="14"/>
          </p:nvPr>
        </p:nvPicPr>
        <p:blipFill rotWithShape="1">
          <a:blip r:embed="rId4"/>
          <a:srcRect t="177" b="177"/>
          <a:stretch/>
        </p:blipFill>
        <p:spPr/>
      </p:pic>
      <p:pic>
        <p:nvPicPr>
          <p:cNvPr id="20" name="Marcador de posición de imagen 19" descr="montañas en el atardecer">
            <a:extLst>
              <a:ext uri="{FF2B5EF4-FFF2-40B4-BE49-F238E27FC236}">
                <a16:creationId xmlns:a16="http://schemas.microsoft.com/office/drawing/2014/main" id="{B8714555-7486-4DD7-A96C-52C276483584}"/>
              </a:ext>
            </a:extLst>
          </p:cNvPr>
          <p:cNvPicPr>
            <a:picLocks noGrp="1" noChangeAspect="1"/>
          </p:cNvPicPr>
          <p:nvPr>
            <p:ph type="pic" sz="quarter" idx="15"/>
          </p:nvPr>
        </p:nvPicPr>
        <p:blipFill rotWithShape="1">
          <a:blip r:embed="rId5"/>
          <a:srcRect t="209" b="209"/>
          <a:stretch/>
        </p:blipFill>
        <p:spPr/>
      </p:pic>
      <p:sp>
        <p:nvSpPr>
          <p:cNvPr id="23" name="Marcador de pie de página 22">
            <a:extLst>
              <a:ext uri="{FF2B5EF4-FFF2-40B4-BE49-F238E27FC236}">
                <a16:creationId xmlns:a16="http://schemas.microsoft.com/office/drawing/2014/main" id="{249ACE4E-0038-4BA2-8883-8C3F73B79C44}"/>
              </a:ext>
            </a:extLst>
          </p:cNvPr>
          <p:cNvSpPr>
            <a:spLocks noGrp="1"/>
          </p:cNvSpPr>
          <p:nvPr>
            <p:ph type="ftr" sz="quarter" idx="11"/>
          </p:nvPr>
        </p:nvSpPr>
        <p:spPr/>
        <p:txBody>
          <a:bodyPr rtlCol="0"/>
          <a:lstStyle/>
          <a:p>
            <a:pPr rtl="0"/>
            <a:r>
              <a:rPr lang="es-ES"/>
              <a:t>Título de la presentación</a:t>
            </a:r>
          </a:p>
        </p:txBody>
      </p:sp>
      <p:sp>
        <p:nvSpPr>
          <p:cNvPr id="24" name="Marcador de número de diapositiva 23">
            <a:extLst>
              <a:ext uri="{FF2B5EF4-FFF2-40B4-BE49-F238E27FC236}">
                <a16:creationId xmlns:a16="http://schemas.microsoft.com/office/drawing/2014/main" id="{9A686A52-7630-4675-B383-8C2AD252EC1F}"/>
              </a:ext>
            </a:extLst>
          </p:cNvPr>
          <p:cNvSpPr>
            <a:spLocks noGrp="1"/>
          </p:cNvSpPr>
          <p:nvPr>
            <p:ph type="sldNum" sz="quarter" idx="12"/>
          </p:nvPr>
        </p:nvSpPr>
        <p:spPr/>
        <p:txBody>
          <a:bodyPr rtlCol="0"/>
          <a:lstStyle/>
          <a:p>
            <a:pPr rtl="0"/>
            <a:fld id="{D8DA9DAA-006C-4F4B-980E-E3DF019B24E2}" type="slidenum">
              <a:rPr lang="es-ES" smtClean="0"/>
              <a:pPr rtl="0"/>
              <a:t>11</a:t>
            </a:fld>
            <a:endParaRPr lang="es-ES"/>
          </a:p>
        </p:txBody>
      </p:sp>
    </p:spTree>
    <p:extLst>
      <p:ext uri="{BB962C8B-B14F-4D97-AF65-F5344CB8AC3E}">
        <p14:creationId xmlns:p14="http://schemas.microsoft.com/office/powerpoint/2010/main" val="35847726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F287FE-1EFA-4C15-BFDD-1EE3F2D37BF1}"/>
              </a:ext>
            </a:extLst>
          </p:cNvPr>
          <p:cNvSpPr>
            <a:spLocks noGrp="1"/>
          </p:cNvSpPr>
          <p:nvPr>
            <p:ph type="title"/>
          </p:nvPr>
        </p:nvSpPr>
        <p:spPr/>
        <p:txBody>
          <a:bodyPr rtlCol="0"/>
          <a:lstStyle/>
          <a:p>
            <a:pPr rtl="0"/>
            <a:r>
              <a:rPr lang="es-ES" dirty="0"/>
              <a:t>Equipo</a:t>
            </a:r>
          </a:p>
        </p:txBody>
      </p:sp>
      <p:sp>
        <p:nvSpPr>
          <p:cNvPr id="5" name="Marcador de pie de página 4">
            <a:extLst>
              <a:ext uri="{FF2B5EF4-FFF2-40B4-BE49-F238E27FC236}">
                <a16:creationId xmlns:a16="http://schemas.microsoft.com/office/drawing/2014/main" id="{63B7C214-9C4B-410D-816A-6B3C8059C7BA}"/>
              </a:ext>
            </a:extLst>
          </p:cNvPr>
          <p:cNvSpPr>
            <a:spLocks noGrp="1"/>
          </p:cNvSpPr>
          <p:nvPr>
            <p:ph type="ftr" sz="quarter" idx="11"/>
          </p:nvPr>
        </p:nvSpPr>
        <p:spPr/>
        <p:txBody>
          <a:bodyPr rtlCol="0"/>
          <a:lstStyle/>
          <a:p>
            <a:pPr rtl="0"/>
            <a:r>
              <a:rPr lang="es-ES" dirty="0"/>
              <a:t>Título de la presentación</a:t>
            </a:r>
          </a:p>
        </p:txBody>
      </p:sp>
      <p:graphicFrame>
        <p:nvGraphicFramePr>
          <p:cNvPr id="7" name="Marcador de contenido 2" descr="Elemento gráfico SmartArt de equipo">
            <a:extLst>
              <a:ext uri="{FF2B5EF4-FFF2-40B4-BE49-F238E27FC236}">
                <a16:creationId xmlns:a16="http://schemas.microsoft.com/office/drawing/2014/main" id="{03C6056F-38E4-47B4-87B7-F1F7D129B648}"/>
              </a:ext>
            </a:extLst>
          </p:cNvPr>
          <p:cNvGraphicFramePr>
            <a:graphicFrameLocks noGrp="1"/>
          </p:cNvGraphicFramePr>
          <p:nvPr>
            <p:ph idx="1"/>
            <p:extLst>
              <p:ext uri="{D42A27DB-BD31-4B8C-83A1-F6EECF244321}">
                <p14:modId xmlns:p14="http://schemas.microsoft.com/office/powerpoint/2010/main" val="1412450265"/>
              </p:ext>
            </p:extLst>
          </p:nvPr>
        </p:nvGraphicFramePr>
        <p:xfrm>
          <a:off x="576072" y="1847850"/>
          <a:ext cx="10771187"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Marcador de fecha 3">
            <a:extLst>
              <a:ext uri="{FF2B5EF4-FFF2-40B4-BE49-F238E27FC236}">
                <a16:creationId xmlns:a16="http://schemas.microsoft.com/office/drawing/2014/main" id="{2F8D5D16-EDC5-46DE-A0B9-0765F4F59BB7}"/>
              </a:ext>
            </a:extLst>
          </p:cNvPr>
          <p:cNvSpPr>
            <a:spLocks noGrp="1"/>
          </p:cNvSpPr>
          <p:nvPr>
            <p:ph type="dt" sz="half" idx="10"/>
          </p:nvPr>
        </p:nvSpPr>
        <p:spPr/>
        <p:txBody>
          <a:bodyPr rtlCol="0"/>
          <a:lstStyle/>
          <a:p>
            <a:pPr rtl="0"/>
            <a:r>
              <a:rPr lang="es-ES" dirty="0"/>
              <a:t>3/9/20XX</a:t>
            </a:r>
          </a:p>
        </p:txBody>
      </p:sp>
      <p:sp>
        <p:nvSpPr>
          <p:cNvPr id="6" name="Marcador de número de diapositiva 5">
            <a:extLst>
              <a:ext uri="{FF2B5EF4-FFF2-40B4-BE49-F238E27FC236}">
                <a16:creationId xmlns:a16="http://schemas.microsoft.com/office/drawing/2014/main" id="{8DE31DF2-0419-4016-924C-21929AC1EBFC}"/>
              </a:ext>
            </a:extLst>
          </p:cNvPr>
          <p:cNvSpPr>
            <a:spLocks noGrp="1"/>
          </p:cNvSpPr>
          <p:nvPr>
            <p:ph type="sldNum" sz="quarter" idx="12"/>
          </p:nvPr>
        </p:nvSpPr>
        <p:spPr/>
        <p:txBody>
          <a:bodyPr rtlCol="0"/>
          <a:lstStyle/>
          <a:p>
            <a:pPr rtl="0"/>
            <a:fld id="{D8DA9DAA-006C-4F4B-980E-E3DF019B24E2}" type="slidenum">
              <a:rPr lang="es-ES" smtClean="0"/>
              <a:pPr rtl="0"/>
              <a:t>12</a:t>
            </a:fld>
            <a:endParaRPr lang="es-ES" dirty="0"/>
          </a:p>
        </p:txBody>
      </p:sp>
    </p:spTree>
    <p:extLst>
      <p:ext uri="{BB962C8B-B14F-4D97-AF65-F5344CB8AC3E}">
        <p14:creationId xmlns:p14="http://schemas.microsoft.com/office/powerpoint/2010/main" val="22700286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72FCD4-B4E6-45FD-B436-9D918883EA36}"/>
              </a:ext>
            </a:extLst>
          </p:cNvPr>
          <p:cNvSpPr>
            <a:spLocks noGrp="1"/>
          </p:cNvSpPr>
          <p:nvPr>
            <p:ph type="title"/>
          </p:nvPr>
        </p:nvSpPr>
        <p:spPr/>
        <p:txBody>
          <a:bodyPr/>
          <a:lstStyle/>
          <a:p>
            <a:r>
              <a:rPr lang="es-AR" dirty="0"/>
              <a:t>Bibliografía</a:t>
            </a:r>
          </a:p>
        </p:txBody>
      </p:sp>
      <p:sp>
        <p:nvSpPr>
          <p:cNvPr id="3" name="Marcador de contenido 2">
            <a:extLst>
              <a:ext uri="{FF2B5EF4-FFF2-40B4-BE49-F238E27FC236}">
                <a16:creationId xmlns:a16="http://schemas.microsoft.com/office/drawing/2014/main" id="{FF5D8FBA-EEB0-4A44-9A05-8594F6BF6914}"/>
              </a:ext>
            </a:extLst>
          </p:cNvPr>
          <p:cNvSpPr>
            <a:spLocks noGrp="1"/>
          </p:cNvSpPr>
          <p:nvPr>
            <p:ph idx="1"/>
          </p:nvPr>
        </p:nvSpPr>
        <p:spPr/>
        <p:txBody>
          <a:bodyPr>
            <a:normAutofit/>
          </a:bodyPr>
          <a:lstStyle/>
          <a:p>
            <a:r>
              <a:rPr lang="es-AR" sz="2000" dirty="0">
                <a:hlinkClick r:id="rId2"/>
              </a:rPr>
              <a:t>https://www.adslzone.net/reportajes/tecnologia/realidad-virtual-rv/</a:t>
            </a:r>
            <a:endParaRPr lang="es-AR" sz="2000" dirty="0"/>
          </a:p>
          <a:p>
            <a:r>
              <a:rPr lang="es-AR" sz="2000" dirty="0">
                <a:hlinkClick r:id="rId3"/>
              </a:rPr>
              <a:t>https://www.iberdrola.com/innovacion/realidad-virtual#:~:text=La%20Realidad%20Virtual%20(RV)%20es,o%20casco%20de%20Realidad%20Virtual</a:t>
            </a:r>
            <a:r>
              <a:rPr lang="es-AR" sz="2000" dirty="0"/>
              <a:t>.</a:t>
            </a:r>
          </a:p>
          <a:p>
            <a:r>
              <a:rPr lang="es-AR" sz="2000" dirty="0">
                <a:hlinkClick r:id="rId4"/>
              </a:rPr>
              <a:t>https://es.wikipedia.org/wiki/Realidad_virtual#Presencia_e_inmersi%C3%B3n</a:t>
            </a:r>
            <a:endParaRPr lang="es-AR" sz="2000" dirty="0"/>
          </a:p>
          <a:p>
            <a:r>
              <a:rPr lang="es-AR" sz="2000" dirty="0">
                <a:hlinkClick r:id="rId5"/>
              </a:rPr>
              <a:t>https://xperimentacultura.com/historia-de-la-realidad-virtual/#:~:text=El%20t%C3%A9rmino%20realidad%20virtual%20fue,de%20la%20realidad%20virtual%20h%C3%A1pticos</a:t>
            </a:r>
            <a:r>
              <a:rPr lang="es-AR" sz="2000" dirty="0"/>
              <a:t>.</a:t>
            </a:r>
          </a:p>
          <a:p>
            <a:r>
              <a:rPr lang="es-AR" sz="2000" dirty="0"/>
              <a:t>https://latinamericanpost.com/es/40393-los-problemas-de-salud-que-puede-causar-la-realidad-virtual</a:t>
            </a:r>
          </a:p>
          <a:p>
            <a:endParaRPr lang="es-AR" dirty="0"/>
          </a:p>
        </p:txBody>
      </p:sp>
      <p:sp>
        <p:nvSpPr>
          <p:cNvPr id="4" name="Marcador de fecha 3">
            <a:extLst>
              <a:ext uri="{FF2B5EF4-FFF2-40B4-BE49-F238E27FC236}">
                <a16:creationId xmlns:a16="http://schemas.microsoft.com/office/drawing/2014/main" id="{E25B382E-FBA5-44C0-A6D1-0BA0D5C235C9}"/>
              </a:ext>
            </a:extLst>
          </p:cNvPr>
          <p:cNvSpPr>
            <a:spLocks noGrp="1"/>
          </p:cNvSpPr>
          <p:nvPr>
            <p:ph type="dt" sz="half" idx="10"/>
          </p:nvPr>
        </p:nvSpPr>
        <p:spPr/>
        <p:txBody>
          <a:bodyPr/>
          <a:lstStyle/>
          <a:p>
            <a:pPr rtl="0"/>
            <a:r>
              <a:rPr lang="es-ES" noProof="0" dirty="0"/>
              <a:t>21/10/2022</a:t>
            </a:r>
          </a:p>
        </p:txBody>
      </p:sp>
      <p:sp>
        <p:nvSpPr>
          <p:cNvPr id="5" name="Marcador de pie de página 4">
            <a:extLst>
              <a:ext uri="{FF2B5EF4-FFF2-40B4-BE49-F238E27FC236}">
                <a16:creationId xmlns:a16="http://schemas.microsoft.com/office/drawing/2014/main" id="{F324FE98-048C-447D-AA76-D8556EB9BD31}"/>
              </a:ext>
            </a:extLst>
          </p:cNvPr>
          <p:cNvSpPr>
            <a:spLocks noGrp="1"/>
          </p:cNvSpPr>
          <p:nvPr>
            <p:ph type="ftr" sz="quarter" idx="11"/>
          </p:nvPr>
        </p:nvSpPr>
        <p:spPr/>
        <p:txBody>
          <a:bodyPr/>
          <a:lstStyle/>
          <a:p>
            <a:pPr rtl="0"/>
            <a:r>
              <a:rPr lang="es-ES" noProof="0"/>
              <a:t>Título de la presentación</a:t>
            </a:r>
          </a:p>
        </p:txBody>
      </p:sp>
      <p:sp>
        <p:nvSpPr>
          <p:cNvPr id="6" name="Marcador de número de diapositiva 5">
            <a:extLst>
              <a:ext uri="{FF2B5EF4-FFF2-40B4-BE49-F238E27FC236}">
                <a16:creationId xmlns:a16="http://schemas.microsoft.com/office/drawing/2014/main" id="{6F893394-59C4-4D48-9FEC-25DC25DBFFCB}"/>
              </a:ext>
            </a:extLst>
          </p:cNvPr>
          <p:cNvSpPr>
            <a:spLocks noGrp="1"/>
          </p:cNvSpPr>
          <p:nvPr>
            <p:ph type="sldNum" sz="quarter" idx="12"/>
          </p:nvPr>
        </p:nvSpPr>
        <p:spPr/>
        <p:txBody>
          <a:bodyPr/>
          <a:lstStyle/>
          <a:p>
            <a:pPr rtl="0"/>
            <a:fld id="{D8DA9DAA-006C-4F4B-980E-E3DF019B24E2}" type="slidenum">
              <a:rPr lang="es-ES" noProof="0" smtClean="0"/>
              <a:pPr rtl="0"/>
              <a:t>13</a:t>
            </a:fld>
            <a:endParaRPr lang="es-ES" noProof="0"/>
          </a:p>
        </p:txBody>
      </p:sp>
    </p:spTree>
    <p:extLst>
      <p:ext uri="{BB962C8B-B14F-4D97-AF65-F5344CB8AC3E}">
        <p14:creationId xmlns:p14="http://schemas.microsoft.com/office/powerpoint/2010/main" val="41418130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Marcador de fecha 21">
            <a:extLst>
              <a:ext uri="{FF2B5EF4-FFF2-40B4-BE49-F238E27FC236}">
                <a16:creationId xmlns:a16="http://schemas.microsoft.com/office/drawing/2014/main" id="{692474E6-3035-46B8-9C05-9B4204E8ED39}"/>
              </a:ext>
            </a:extLst>
          </p:cNvPr>
          <p:cNvSpPr>
            <a:spLocks noGrp="1"/>
          </p:cNvSpPr>
          <p:nvPr>
            <p:ph type="dt" sz="half" idx="10"/>
          </p:nvPr>
        </p:nvSpPr>
        <p:spPr/>
        <p:txBody>
          <a:bodyPr rtlCol="0"/>
          <a:lstStyle/>
          <a:p>
            <a:pPr rtl="0"/>
            <a:r>
              <a:rPr lang="es-ES"/>
              <a:t>3/9/20XX</a:t>
            </a:r>
          </a:p>
        </p:txBody>
      </p:sp>
      <p:sp>
        <p:nvSpPr>
          <p:cNvPr id="24" name="Marcador de número de diapositiva 23">
            <a:extLst>
              <a:ext uri="{FF2B5EF4-FFF2-40B4-BE49-F238E27FC236}">
                <a16:creationId xmlns:a16="http://schemas.microsoft.com/office/drawing/2014/main" id="{5D838446-B95D-4AB7-B8CA-D5804BB79A11}"/>
              </a:ext>
            </a:extLst>
          </p:cNvPr>
          <p:cNvSpPr>
            <a:spLocks noGrp="1"/>
          </p:cNvSpPr>
          <p:nvPr>
            <p:ph type="sldNum" sz="quarter" idx="12"/>
          </p:nvPr>
        </p:nvSpPr>
        <p:spPr/>
        <p:txBody>
          <a:bodyPr rtlCol="0"/>
          <a:lstStyle/>
          <a:p>
            <a:pPr rtl="0"/>
            <a:fld id="{D8DA9DAA-006C-4F4B-980E-E3DF019B24E2}" type="slidenum">
              <a:rPr lang="es-ES" smtClean="0"/>
              <a:pPr rtl="0"/>
              <a:t>14</a:t>
            </a:fld>
            <a:endParaRPr lang="es-ES"/>
          </a:p>
        </p:txBody>
      </p:sp>
      <p:sp>
        <p:nvSpPr>
          <p:cNvPr id="23" name="Marcador de pie de página 22">
            <a:extLst>
              <a:ext uri="{FF2B5EF4-FFF2-40B4-BE49-F238E27FC236}">
                <a16:creationId xmlns:a16="http://schemas.microsoft.com/office/drawing/2014/main" id="{DE8D546E-0F46-4CC0-B2B1-8B2430D00C0C}"/>
              </a:ext>
            </a:extLst>
          </p:cNvPr>
          <p:cNvSpPr>
            <a:spLocks noGrp="1"/>
          </p:cNvSpPr>
          <p:nvPr>
            <p:ph type="ftr" sz="quarter" idx="11"/>
          </p:nvPr>
        </p:nvSpPr>
        <p:spPr>
          <a:xfrm rot="16200000">
            <a:off x="-548640" y="1891926"/>
            <a:ext cx="2788920" cy="365125"/>
          </a:xfrm>
        </p:spPr>
        <p:txBody>
          <a:bodyPr rtlCol="0"/>
          <a:lstStyle/>
          <a:p>
            <a:pPr rtl="0"/>
            <a:r>
              <a:rPr lang="es-ES" dirty="0"/>
              <a:t>Título de la presentación</a:t>
            </a:r>
          </a:p>
        </p:txBody>
      </p:sp>
      <p:pic>
        <p:nvPicPr>
          <p:cNvPr id="9" name="Marcador de posición de imagen 8" descr="montañas en el atardecer">
            <a:extLst>
              <a:ext uri="{FF2B5EF4-FFF2-40B4-BE49-F238E27FC236}">
                <a16:creationId xmlns:a16="http://schemas.microsoft.com/office/drawing/2014/main" id="{C82DA925-978C-48A9-98AD-0653B7A3D2D9}"/>
              </a:ext>
            </a:extLst>
          </p:cNvPr>
          <p:cNvPicPr>
            <a:picLocks noGrp="1" noChangeAspect="1"/>
          </p:cNvPicPr>
          <p:nvPr>
            <p:ph type="pic" sz="quarter" idx="14"/>
          </p:nvPr>
        </p:nvPicPr>
        <p:blipFill rotWithShape="1">
          <a:blip r:embed="rId3"/>
          <a:srcRect t="41" b="41"/>
          <a:stretch/>
        </p:blipFill>
        <p:spPr>
          <a:xfrm>
            <a:off x="1716114" y="396881"/>
            <a:ext cx="1952279" cy="1952279"/>
          </a:xfrm>
        </p:spPr>
      </p:pic>
      <p:pic>
        <p:nvPicPr>
          <p:cNvPr id="11" name="Marcador de posición de imagen 10" descr="montañas en el atardecer">
            <a:extLst>
              <a:ext uri="{FF2B5EF4-FFF2-40B4-BE49-F238E27FC236}">
                <a16:creationId xmlns:a16="http://schemas.microsoft.com/office/drawing/2014/main" id="{E63B7C3F-04A4-43F6-881D-FA11061CBAFA}"/>
              </a:ext>
            </a:extLst>
          </p:cNvPr>
          <p:cNvPicPr>
            <a:picLocks noGrp="1" noChangeAspect="1"/>
          </p:cNvPicPr>
          <p:nvPr>
            <p:ph type="pic" sz="quarter" idx="15"/>
          </p:nvPr>
        </p:nvPicPr>
        <p:blipFill rotWithShape="1">
          <a:blip r:embed="rId4"/>
          <a:srcRect t="347" b="347"/>
          <a:stretch/>
        </p:blipFill>
        <p:spPr/>
      </p:pic>
      <p:sp>
        <p:nvSpPr>
          <p:cNvPr id="6" name="Título 5">
            <a:extLst>
              <a:ext uri="{FF2B5EF4-FFF2-40B4-BE49-F238E27FC236}">
                <a16:creationId xmlns:a16="http://schemas.microsoft.com/office/drawing/2014/main" id="{FF777B66-94CB-491C-AC6B-BDAC98E21D57}"/>
              </a:ext>
            </a:extLst>
          </p:cNvPr>
          <p:cNvSpPr>
            <a:spLocks noGrp="1"/>
          </p:cNvSpPr>
          <p:nvPr>
            <p:ph type="title"/>
          </p:nvPr>
        </p:nvSpPr>
        <p:spPr/>
        <p:txBody>
          <a:bodyPr rtlCol="0"/>
          <a:lstStyle/>
          <a:p>
            <a:pPr rtl="0"/>
            <a:r>
              <a:rPr lang="es-ES" dirty="0"/>
              <a:t>Gracias!</a:t>
            </a:r>
          </a:p>
        </p:txBody>
      </p:sp>
      <p:pic>
        <p:nvPicPr>
          <p:cNvPr id="15" name="Marcador de posición de imagen 14" descr="montañas bajo el cielo justo antes del anochecer">
            <a:extLst>
              <a:ext uri="{FF2B5EF4-FFF2-40B4-BE49-F238E27FC236}">
                <a16:creationId xmlns:a16="http://schemas.microsoft.com/office/drawing/2014/main" id="{3D15FDC1-74B5-4FD8-BD17-0E2502C411A6}"/>
              </a:ext>
            </a:extLst>
          </p:cNvPr>
          <p:cNvPicPr>
            <a:picLocks noGrp="1" noChangeAspect="1"/>
          </p:cNvPicPr>
          <p:nvPr>
            <p:ph type="pic" sz="quarter" idx="17"/>
          </p:nvPr>
        </p:nvPicPr>
        <p:blipFill rotWithShape="1">
          <a:blip r:embed="rId5"/>
          <a:srcRect l="16" r="16"/>
          <a:stretch/>
        </p:blipFill>
        <p:spPr/>
      </p:pic>
      <p:pic>
        <p:nvPicPr>
          <p:cNvPr id="13" name="Marcador de posición de imagen 12" descr="montañas bajo un cielo nocturno justo antes del amanecer">
            <a:extLst>
              <a:ext uri="{FF2B5EF4-FFF2-40B4-BE49-F238E27FC236}">
                <a16:creationId xmlns:a16="http://schemas.microsoft.com/office/drawing/2014/main" id="{E02C4914-F076-4415-9C5D-A9BDB6CC6110}"/>
              </a:ext>
            </a:extLst>
          </p:cNvPr>
          <p:cNvPicPr>
            <a:picLocks noGrp="1" noChangeAspect="1"/>
          </p:cNvPicPr>
          <p:nvPr>
            <p:ph type="pic" sz="quarter" idx="16"/>
          </p:nvPr>
        </p:nvPicPr>
        <p:blipFill rotWithShape="1">
          <a:blip r:embed="rId6"/>
          <a:srcRect t="108" b="108"/>
          <a:stretch/>
        </p:blipFill>
        <p:spPr/>
      </p:pic>
    </p:spTree>
    <p:extLst>
      <p:ext uri="{BB962C8B-B14F-4D97-AF65-F5344CB8AC3E}">
        <p14:creationId xmlns:p14="http://schemas.microsoft.com/office/powerpoint/2010/main" val="9273131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55E27C7C-4B68-4BBC-BF36-8959D8493E4A}"/>
              </a:ext>
            </a:extLst>
          </p:cNvPr>
          <p:cNvSpPr>
            <a:spLocks noGrp="1"/>
          </p:cNvSpPr>
          <p:nvPr>
            <p:ph type="title"/>
          </p:nvPr>
        </p:nvSpPr>
        <p:spPr/>
        <p:txBody>
          <a:bodyPr rtlCol="0">
            <a:normAutofit/>
          </a:bodyPr>
          <a:lstStyle/>
          <a:p>
            <a:pPr rtl="0"/>
            <a:r>
              <a:rPr lang="es-ES" sz="5400" dirty="0"/>
              <a:t>Gráfico</a:t>
            </a:r>
          </a:p>
        </p:txBody>
      </p:sp>
      <p:graphicFrame>
        <p:nvGraphicFramePr>
          <p:cNvPr id="8" name="Marcador de contenido 7" descr="gráfico">
            <a:extLst>
              <a:ext uri="{FF2B5EF4-FFF2-40B4-BE49-F238E27FC236}">
                <a16:creationId xmlns:a16="http://schemas.microsoft.com/office/drawing/2014/main" id="{314209B2-7DC1-4F18-AD3E-91CE29A6776E}"/>
              </a:ext>
            </a:extLst>
          </p:cNvPr>
          <p:cNvGraphicFramePr>
            <a:graphicFrameLocks noGrp="1"/>
          </p:cNvGraphicFramePr>
          <p:nvPr>
            <p:ph idx="1"/>
            <p:extLst>
              <p:ext uri="{D42A27DB-BD31-4B8C-83A1-F6EECF244321}">
                <p14:modId xmlns:p14="http://schemas.microsoft.com/office/powerpoint/2010/main" val="627187230"/>
              </p:ext>
            </p:extLst>
          </p:nvPr>
        </p:nvGraphicFramePr>
        <p:xfrm>
          <a:off x="1447800" y="2185945"/>
          <a:ext cx="9906000" cy="3650975"/>
        </p:xfrm>
        <a:graphic>
          <a:graphicData uri="http://schemas.openxmlformats.org/drawingml/2006/chart">
            <c:chart xmlns:c="http://schemas.openxmlformats.org/drawingml/2006/chart" xmlns:r="http://schemas.openxmlformats.org/officeDocument/2006/relationships" r:id="rId3"/>
          </a:graphicData>
        </a:graphic>
      </p:graphicFrame>
      <p:sp>
        <p:nvSpPr>
          <p:cNvPr id="9" name="Marcador de número de diapositiva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rtlCol="0"/>
          <a:lstStyle/>
          <a:p>
            <a:pPr rtl="0"/>
            <a:fld id="{D8DA9DAA-006C-4F4B-980E-E3DF019B24E2}" type="slidenum">
              <a:rPr lang="es-ES" b="1" cap="all" spc="100" smtClean="0">
                <a:solidFill>
                  <a:schemeClr val="accent2"/>
                </a:solidFill>
              </a:rPr>
              <a:t>15</a:t>
            </a:fld>
            <a:endParaRPr lang="es-ES" b="1" cap="all" spc="100" dirty="0">
              <a:solidFill>
                <a:schemeClr val="accent2"/>
              </a:solidFill>
            </a:endParaRPr>
          </a:p>
        </p:txBody>
      </p:sp>
    </p:spTree>
    <p:extLst>
      <p:ext uri="{BB962C8B-B14F-4D97-AF65-F5344CB8AC3E}">
        <p14:creationId xmlns:p14="http://schemas.microsoft.com/office/powerpoint/2010/main" val="7839144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55E27C7C-4B68-4BBC-BF36-8959D8493E4A}"/>
              </a:ext>
            </a:extLst>
          </p:cNvPr>
          <p:cNvSpPr>
            <a:spLocks noGrp="1"/>
          </p:cNvSpPr>
          <p:nvPr>
            <p:ph type="title"/>
          </p:nvPr>
        </p:nvSpPr>
        <p:spPr/>
        <p:txBody>
          <a:bodyPr rtlCol="0">
            <a:normAutofit/>
          </a:bodyPr>
          <a:lstStyle/>
          <a:p>
            <a:pPr rtl="0"/>
            <a:r>
              <a:rPr lang="es-ES" sz="5400"/>
              <a:t>Tabla</a:t>
            </a:r>
          </a:p>
        </p:txBody>
      </p:sp>
      <p:graphicFrame>
        <p:nvGraphicFramePr>
          <p:cNvPr id="5" name="Tabla 5">
            <a:extLst>
              <a:ext uri="{FF2B5EF4-FFF2-40B4-BE49-F238E27FC236}">
                <a16:creationId xmlns:a16="http://schemas.microsoft.com/office/drawing/2014/main" id="{709A0DA2-E530-420B-ACE1-7D645AE7D06B}"/>
              </a:ext>
            </a:extLst>
          </p:cNvPr>
          <p:cNvGraphicFramePr>
            <a:graphicFrameLocks noGrp="1"/>
          </p:cNvGraphicFramePr>
          <p:nvPr>
            <p:ph idx="1"/>
            <p:extLst>
              <p:ext uri="{D42A27DB-BD31-4B8C-83A1-F6EECF244321}">
                <p14:modId xmlns:p14="http://schemas.microsoft.com/office/powerpoint/2010/main" val="3822431221"/>
              </p:ext>
            </p:extLst>
          </p:nvPr>
        </p:nvGraphicFramePr>
        <p:xfrm>
          <a:off x="1447800" y="2209799"/>
          <a:ext cx="9753600" cy="3010885"/>
        </p:xfrm>
        <a:graphic>
          <a:graphicData uri="http://schemas.openxmlformats.org/drawingml/2006/table">
            <a:tbl>
              <a:tblPr firstRow="1">
                <a:tableStyleId>{5C22544A-7EE6-4342-B048-85BDC9FD1C3A}</a:tableStyleId>
              </a:tblPr>
              <a:tblGrid>
                <a:gridCol w="1950720">
                  <a:extLst>
                    <a:ext uri="{9D8B030D-6E8A-4147-A177-3AD203B41FA5}">
                      <a16:colId xmlns:a16="http://schemas.microsoft.com/office/drawing/2014/main" val="3715394682"/>
                    </a:ext>
                  </a:extLst>
                </a:gridCol>
                <a:gridCol w="1950720">
                  <a:extLst>
                    <a:ext uri="{9D8B030D-6E8A-4147-A177-3AD203B41FA5}">
                      <a16:colId xmlns:a16="http://schemas.microsoft.com/office/drawing/2014/main" val="4203886316"/>
                    </a:ext>
                  </a:extLst>
                </a:gridCol>
                <a:gridCol w="1950720">
                  <a:extLst>
                    <a:ext uri="{9D8B030D-6E8A-4147-A177-3AD203B41FA5}">
                      <a16:colId xmlns:a16="http://schemas.microsoft.com/office/drawing/2014/main" val="1368357775"/>
                    </a:ext>
                  </a:extLst>
                </a:gridCol>
                <a:gridCol w="1950720">
                  <a:extLst>
                    <a:ext uri="{9D8B030D-6E8A-4147-A177-3AD203B41FA5}">
                      <a16:colId xmlns:a16="http://schemas.microsoft.com/office/drawing/2014/main" val="538162733"/>
                    </a:ext>
                  </a:extLst>
                </a:gridCol>
                <a:gridCol w="1950720">
                  <a:extLst>
                    <a:ext uri="{9D8B030D-6E8A-4147-A177-3AD203B41FA5}">
                      <a16:colId xmlns:a16="http://schemas.microsoft.com/office/drawing/2014/main" val="2004813969"/>
                    </a:ext>
                  </a:extLst>
                </a:gridCol>
              </a:tblGrid>
              <a:tr h="602177">
                <a:tc>
                  <a:txBody>
                    <a:bodyPr/>
                    <a:lstStyle/>
                    <a:p>
                      <a:pPr rtl="0"/>
                      <a:endParaRPr lang="es-ES" noProof="0">
                        <a:solidFill>
                          <a:schemeClr val="tx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rtl="0"/>
                      <a:r>
                        <a:rPr lang="es-ES" noProof="0">
                          <a:solidFill>
                            <a:schemeClr val="bg1"/>
                          </a:solidFill>
                        </a:rPr>
                        <a:t>Categoría 1</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a:txBody>
                    <a:bodyPr/>
                    <a:lstStyle/>
                    <a:p>
                      <a:pPr algn="ctr" rtl="0"/>
                      <a:r>
                        <a:rPr lang="es-ES" noProof="0">
                          <a:solidFill>
                            <a:schemeClr val="bg1"/>
                          </a:solidFill>
                        </a:rPr>
                        <a:t>Categoría 2</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5"/>
                    </a:solidFill>
                  </a:tcPr>
                </a:tc>
                <a:tc>
                  <a:txBody>
                    <a:bodyPr/>
                    <a:lstStyle/>
                    <a:p>
                      <a:pPr algn="ctr" rtl="0"/>
                      <a:r>
                        <a:rPr lang="es-ES" noProof="0">
                          <a:solidFill>
                            <a:schemeClr val="bg1"/>
                          </a:solidFill>
                        </a:rPr>
                        <a:t>Categoría 3</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a:txBody>
                    <a:bodyPr/>
                    <a:lstStyle/>
                    <a:p>
                      <a:pPr algn="ctr" rtl="0"/>
                      <a:r>
                        <a:rPr lang="es-ES" noProof="0">
                          <a:solidFill>
                            <a:schemeClr val="bg1"/>
                          </a:solidFill>
                        </a:rPr>
                        <a:t>Categoría 4</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342729846"/>
                  </a:ext>
                </a:extLst>
              </a:tr>
              <a:tr h="602177">
                <a:tc>
                  <a:txBody>
                    <a:bodyPr/>
                    <a:lstStyle/>
                    <a:p>
                      <a:pPr algn="ctr" rtl="0"/>
                      <a:r>
                        <a:rPr lang="es-ES" b="0" noProof="0" dirty="0"/>
                        <a:t>Elemento 1 </a:t>
                      </a:r>
                    </a:p>
                  </a:txBody>
                  <a:tcPr anchor="ctr">
                    <a:lnL w="12700" cmpd="sng">
                      <a:noFill/>
                    </a:lnL>
                    <a:lnR w="6350"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rtl="0"/>
                      <a:r>
                        <a:rPr lang="es-ES" noProof="0"/>
                        <a:t>4.5</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rtl="0"/>
                      <a:r>
                        <a:rPr lang="es-ES" noProof="0"/>
                        <a:t>2.3</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rtl="0"/>
                      <a:r>
                        <a:rPr lang="es-ES" noProof="0"/>
                        <a:t>1.7</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rtl="0"/>
                      <a:r>
                        <a:rPr lang="es-ES" noProof="0"/>
                        <a:t>5</a:t>
                      </a:r>
                    </a:p>
                  </a:txBody>
                  <a:tcPr anchor="ctr">
                    <a:lnL w="6350" cap="flat" cmpd="sng" algn="ctr">
                      <a:solidFill>
                        <a:schemeClr val="accent4"/>
                      </a:solidFill>
                      <a:prstDash val="solid"/>
                      <a:round/>
                      <a:headEnd type="none" w="med" len="med"/>
                      <a:tailEnd type="none" w="med" len="med"/>
                    </a:lnL>
                    <a:lnR w="12700" cmpd="sng">
                      <a:noFill/>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385059026"/>
                  </a:ext>
                </a:extLst>
              </a:tr>
              <a:tr h="602177">
                <a:tc>
                  <a:txBody>
                    <a:bodyPr/>
                    <a:lstStyle/>
                    <a:p>
                      <a:pPr algn="ctr" rtl="0"/>
                      <a:r>
                        <a:rPr lang="es-ES" b="0" noProof="0" dirty="0"/>
                        <a:t>Elemento 2</a:t>
                      </a:r>
                    </a:p>
                  </a:txBody>
                  <a:tcPr anchor="ctr">
                    <a:lnR w="6350" cap="flat" cmpd="sng" algn="ctr">
                      <a:solidFill>
                        <a:schemeClr val="accent1"/>
                      </a:solidFill>
                      <a:prstDash val="solid"/>
                      <a:round/>
                      <a:headEnd type="none" w="med" len="med"/>
                      <a:tailEnd type="none" w="med" len="med"/>
                    </a:lnR>
                    <a:lnT w="12700" cmpd="sng">
                      <a:noFill/>
                    </a:lnT>
                    <a:noFill/>
                  </a:tcPr>
                </a:tc>
                <a:tc>
                  <a:txBody>
                    <a:bodyPr/>
                    <a:lstStyle/>
                    <a:p>
                      <a:pPr algn="ctr" rtl="0"/>
                      <a:r>
                        <a:rPr lang="es-ES" noProof="0"/>
                        <a:t>3.2</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mpd="sng">
                      <a:noFill/>
                    </a:lnT>
                    <a:noFill/>
                  </a:tcPr>
                </a:tc>
                <a:tc>
                  <a:txBody>
                    <a:bodyPr/>
                    <a:lstStyle/>
                    <a:p>
                      <a:pPr algn="ctr" rtl="0"/>
                      <a:r>
                        <a:rPr lang="es-ES" noProof="0"/>
                        <a:t>5.1</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lnT w="12700" cmpd="sng">
                      <a:noFill/>
                    </a:lnT>
                    <a:noFill/>
                  </a:tcPr>
                </a:tc>
                <a:tc>
                  <a:txBody>
                    <a:bodyPr/>
                    <a:lstStyle/>
                    <a:p>
                      <a:pPr algn="ctr" rtl="0"/>
                      <a:r>
                        <a:rPr lang="es-ES" noProof="0"/>
                        <a:t>4.4</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lnT w="12700" cmpd="sng">
                      <a:noFill/>
                    </a:lnT>
                    <a:noFill/>
                  </a:tcPr>
                </a:tc>
                <a:tc>
                  <a:txBody>
                    <a:bodyPr/>
                    <a:lstStyle/>
                    <a:p>
                      <a:pPr algn="ctr" rtl="0"/>
                      <a:r>
                        <a:rPr lang="es-ES" noProof="0"/>
                        <a:t>3</a:t>
                      </a:r>
                    </a:p>
                  </a:txBody>
                  <a:tcPr anchor="ctr">
                    <a:lnL w="6350" cap="flat" cmpd="sng" algn="ctr">
                      <a:solidFill>
                        <a:schemeClr val="accent4"/>
                      </a:solidFill>
                      <a:prstDash val="solid"/>
                      <a:round/>
                      <a:headEnd type="none" w="med" len="med"/>
                      <a:tailEnd type="none" w="med" len="med"/>
                    </a:lnL>
                    <a:lnT w="12700" cmpd="sng">
                      <a:noFill/>
                    </a:lnT>
                    <a:noFill/>
                  </a:tcPr>
                </a:tc>
                <a:extLst>
                  <a:ext uri="{0D108BD9-81ED-4DB2-BD59-A6C34878D82A}">
                    <a16:rowId xmlns:a16="http://schemas.microsoft.com/office/drawing/2014/main" val="3783722433"/>
                  </a:ext>
                </a:extLst>
              </a:tr>
              <a:tr h="602177">
                <a:tc>
                  <a:txBody>
                    <a:bodyPr/>
                    <a:lstStyle/>
                    <a:p>
                      <a:pPr algn="ctr" rtl="0"/>
                      <a:r>
                        <a:rPr lang="es-ES" b="0" noProof="0" dirty="0"/>
                        <a:t>Elemento 3</a:t>
                      </a:r>
                    </a:p>
                  </a:txBody>
                  <a:tcPr anchor="ctr">
                    <a:lnR w="6350" cap="flat" cmpd="sng" algn="ctr">
                      <a:solidFill>
                        <a:schemeClr val="accent1"/>
                      </a:solidFill>
                      <a:prstDash val="solid"/>
                      <a:round/>
                      <a:headEnd type="none" w="med" len="med"/>
                      <a:tailEnd type="none" w="med" len="med"/>
                    </a:lnR>
                    <a:noFill/>
                  </a:tcPr>
                </a:tc>
                <a:tc>
                  <a:txBody>
                    <a:bodyPr/>
                    <a:lstStyle/>
                    <a:p>
                      <a:pPr algn="ctr" rtl="0"/>
                      <a:r>
                        <a:rPr lang="es-ES" noProof="0"/>
                        <a:t>2.1</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noFill/>
                  </a:tcPr>
                </a:tc>
                <a:tc>
                  <a:txBody>
                    <a:bodyPr/>
                    <a:lstStyle/>
                    <a:p>
                      <a:pPr algn="ctr" rtl="0"/>
                      <a:r>
                        <a:rPr lang="es-ES" noProof="0"/>
                        <a:t>1.7</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noFill/>
                  </a:tcPr>
                </a:tc>
                <a:tc>
                  <a:txBody>
                    <a:bodyPr/>
                    <a:lstStyle/>
                    <a:p>
                      <a:pPr algn="ctr" rtl="0"/>
                      <a:r>
                        <a:rPr lang="es-ES" noProof="0"/>
                        <a:t>2.5</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noFill/>
                  </a:tcPr>
                </a:tc>
                <a:tc>
                  <a:txBody>
                    <a:bodyPr/>
                    <a:lstStyle/>
                    <a:p>
                      <a:pPr algn="ctr" rtl="0"/>
                      <a:r>
                        <a:rPr lang="es-ES" noProof="0"/>
                        <a:t>2.8</a:t>
                      </a:r>
                    </a:p>
                  </a:txBody>
                  <a:tcPr anchor="ctr">
                    <a:lnL w="6350" cap="flat" cmpd="sng" algn="ctr">
                      <a:solidFill>
                        <a:schemeClr val="accent4"/>
                      </a:solidFill>
                      <a:prstDash val="solid"/>
                      <a:round/>
                      <a:headEnd type="none" w="med" len="med"/>
                      <a:tailEnd type="none" w="med" len="med"/>
                    </a:lnL>
                    <a:noFill/>
                  </a:tcPr>
                </a:tc>
                <a:extLst>
                  <a:ext uri="{0D108BD9-81ED-4DB2-BD59-A6C34878D82A}">
                    <a16:rowId xmlns:a16="http://schemas.microsoft.com/office/drawing/2014/main" val="1400497281"/>
                  </a:ext>
                </a:extLst>
              </a:tr>
              <a:tr h="602177">
                <a:tc>
                  <a:txBody>
                    <a:bodyPr/>
                    <a:lstStyle/>
                    <a:p>
                      <a:pPr algn="ctr" rtl="0"/>
                      <a:r>
                        <a:rPr lang="es-ES" b="0" noProof="0"/>
                        <a:t>Elemento 4</a:t>
                      </a:r>
                    </a:p>
                  </a:txBody>
                  <a:tcPr anchor="ctr">
                    <a:lnR w="6350" cap="flat" cmpd="sng" algn="ctr">
                      <a:solidFill>
                        <a:schemeClr val="accent1"/>
                      </a:solidFill>
                      <a:prstDash val="solid"/>
                      <a:round/>
                      <a:headEnd type="none" w="med" len="med"/>
                      <a:tailEnd type="none" w="med" len="med"/>
                    </a:lnR>
                    <a:noFill/>
                  </a:tcPr>
                </a:tc>
                <a:tc>
                  <a:txBody>
                    <a:bodyPr/>
                    <a:lstStyle/>
                    <a:p>
                      <a:pPr algn="ctr" rtl="0"/>
                      <a:r>
                        <a:rPr lang="es-ES" noProof="0"/>
                        <a:t>4.5</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noFill/>
                  </a:tcPr>
                </a:tc>
                <a:tc>
                  <a:txBody>
                    <a:bodyPr/>
                    <a:lstStyle/>
                    <a:p>
                      <a:pPr algn="ctr" rtl="0"/>
                      <a:r>
                        <a:rPr lang="es-ES" noProof="0"/>
                        <a:t>2.2</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noFill/>
                  </a:tcPr>
                </a:tc>
                <a:tc>
                  <a:txBody>
                    <a:bodyPr/>
                    <a:lstStyle/>
                    <a:p>
                      <a:pPr algn="ctr" rtl="0"/>
                      <a:r>
                        <a:rPr lang="es-ES" noProof="0"/>
                        <a:t>1.7</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noFill/>
                  </a:tcPr>
                </a:tc>
                <a:tc>
                  <a:txBody>
                    <a:bodyPr/>
                    <a:lstStyle/>
                    <a:p>
                      <a:pPr algn="ctr" rtl="0"/>
                      <a:r>
                        <a:rPr lang="es-ES" noProof="0" dirty="0"/>
                        <a:t>7</a:t>
                      </a:r>
                    </a:p>
                  </a:txBody>
                  <a:tcPr anchor="ctr">
                    <a:lnL w="6350" cap="flat" cmpd="sng" algn="ctr">
                      <a:solidFill>
                        <a:schemeClr val="accent4"/>
                      </a:solidFill>
                      <a:prstDash val="solid"/>
                      <a:round/>
                      <a:headEnd type="none" w="med" len="med"/>
                      <a:tailEnd type="none" w="med" len="med"/>
                    </a:lnL>
                    <a:noFill/>
                  </a:tcPr>
                </a:tc>
                <a:extLst>
                  <a:ext uri="{0D108BD9-81ED-4DB2-BD59-A6C34878D82A}">
                    <a16:rowId xmlns:a16="http://schemas.microsoft.com/office/drawing/2014/main" val="567824203"/>
                  </a:ext>
                </a:extLst>
              </a:tr>
            </a:tbl>
          </a:graphicData>
        </a:graphic>
      </p:graphicFrame>
      <p:sp>
        <p:nvSpPr>
          <p:cNvPr id="7" name="Marcador de número de diapositiva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rtlCol="0"/>
          <a:lstStyle/>
          <a:p>
            <a:pPr rtl="0"/>
            <a:fld id="{D8DA9DAA-006C-4F4B-980E-E3DF019B24E2}" type="slidenum">
              <a:rPr lang="es-ES" b="1" cap="all" spc="100" smtClean="0">
                <a:solidFill>
                  <a:schemeClr val="accent2"/>
                </a:solidFill>
              </a:rPr>
              <a:t>16</a:t>
            </a:fld>
            <a:endParaRPr lang="es-ES" b="1" cap="all" spc="100">
              <a:solidFill>
                <a:schemeClr val="accent2"/>
              </a:solidFill>
            </a:endParaRPr>
          </a:p>
        </p:txBody>
      </p:sp>
    </p:spTree>
    <p:extLst>
      <p:ext uri="{BB962C8B-B14F-4D97-AF65-F5344CB8AC3E}">
        <p14:creationId xmlns:p14="http://schemas.microsoft.com/office/powerpoint/2010/main" val="277827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Marcador de posición de imagen 5">
            <a:extLst>
              <a:ext uri="{FF2B5EF4-FFF2-40B4-BE49-F238E27FC236}">
                <a16:creationId xmlns:a16="http://schemas.microsoft.com/office/drawing/2014/main" id="{4642631A-6ABE-41EA-A308-9CF1230F1421}"/>
              </a:ext>
            </a:extLst>
          </p:cNvPr>
          <p:cNvPicPr>
            <a:picLocks noGrp="1" noChangeAspect="1"/>
          </p:cNvPicPr>
          <p:nvPr>
            <p:ph type="pic" sz="quarter" idx="14"/>
          </p:nvPr>
        </p:nvPicPr>
        <p:blipFill rotWithShape="1">
          <a:blip r:embed="rId3"/>
          <a:srcRect l="24685" r="18065"/>
          <a:stretch/>
        </p:blipFill>
        <p:spPr>
          <a:xfrm>
            <a:off x="1366432" y="2530058"/>
            <a:ext cx="3707972" cy="3707971"/>
          </a:xfrm>
          <a:noFill/>
        </p:spPr>
      </p:pic>
      <p:sp>
        <p:nvSpPr>
          <p:cNvPr id="3" name="Título 2">
            <a:extLst>
              <a:ext uri="{FF2B5EF4-FFF2-40B4-BE49-F238E27FC236}">
                <a16:creationId xmlns:a16="http://schemas.microsoft.com/office/drawing/2014/main" id="{1DDBBC93-70DF-4E4E-98E3-08124185AB18}"/>
              </a:ext>
            </a:extLst>
          </p:cNvPr>
          <p:cNvSpPr>
            <a:spLocks noGrp="1"/>
          </p:cNvSpPr>
          <p:nvPr>
            <p:ph type="title"/>
          </p:nvPr>
        </p:nvSpPr>
        <p:spPr>
          <a:xfrm>
            <a:off x="5202936" y="585216"/>
            <a:ext cx="5833872" cy="2276856"/>
          </a:xfrm>
        </p:spPr>
        <p:txBody>
          <a:bodyPr rtlCol="0" anchor="b">
            <a:normAutofit/>
          </a:bodyPr>
          <a:lstStyle/>
          <a:p>
            <a:pPr rtl="0"/>
            <a:r>
              <a:rPr lang="es-ES" dirty="0"/>
              <a:t>Índice</a:t>
            </a:r>
          </a:p>
        </p:txBody>
      </p:sp>
      <p:sp>
        <p:nvSpPr>
          <p:cNvPr id="7" name="Marcador de fecha 6">
            <a:extLst>
              <a:ext uri="{FF2B5EF4-FFF2-40B4-BE49-F238E27FC236}">
                <a16:creationId xmlns:a16="http://schemas.microsoft.com/office/drawing/2014/main" id="{05C25F72-F9A7-42F9-9720-0801ED77D4D1}"/>
              </a:ext>
            </a:extLst>
          </p:cNvPr>
          <p:cNvSpPr>
            <a:spLocks noGrp="1"/>
          </p:cNvSpPr>
          <p:nvPr>
            <p:ph type="dt" sz="half" idx="10"/>
          </p:nvPr>
        </p:nvSpPr>
        <p:spPr>
          <a:xfrm>
            <a:off x="658368" y="201168"/>
            <a:ext cx="2743200" cy="365125"/>
          </a:xfrm>
        </p:spPr>
        <p:txBody>
          <a:bodyPr rtlCol="0" anchor="ctr">
            <a:normAutofit/>
          </a:bodyPr>
          <a:lstStyle/>
          <a:p>
            <a:pPr rtl="0">
              <a:spcAft>
                <a:spcPts val="600"/>
              </a:spcAft>
            </a:pPr>
            <a:r>
              <a:rPr lang="es-ES" dirty="0"/>
              <a:t>21/10/2022</a:t>
            </a:r>
            <a:endParaRPr lang="es-ES"/>
          </a:p>
        </p:txBody>
      </p:sp>
      <p:sp>
        <p:nvSpPr>
          <p:cNvPr id="8" name="Marcador de pie de página 7">
            <a:extLst>
              <a:ext uri="{FF2B5EF4-FFF2-40B4-BE49-F238E27FC236}">
                <a16:creationId xmlns:a16="http://schemas.microsoft.com/office/drawing/2014/main" id="{AEEDFC2F-FF0A-4EC9-A0BB-0AA2B1E6BA4A}"/>
              </a:ext>
            </a:extLst>
          </p:cNvPr>
          <p:cNvSpPr>
            <a:spLocks noGrp="1"/>
          </p:cNvSpPr>
          <p:nvPr>
            <p:ph type="ftr" sz="quarter" idx="11"/>
          </p:nvPr>
        </p:nvSpPr>
        <p:spPr>
          <a:xfrm rot="16200000">
            <a:off x="-548640" y="1938528"/>
            <a:ext cx="2788920" cy="365125"/>
          </a:xfrm>
        </p:spPr>
        <p:txBody>
          <a:bodyPr rtlCol="0" anchor="ctr">
            <a:normAutofit/>
          </a:bodyPr>
          <a:lstStyle/>
          <a:p>
            <a:pPr rtl="0">
              <a:lnSpc>
                <a:spcPct val="90000"/>
              </a:lnSpc>
              <a:spcAft>
                <a:spcPts val="600"/>
              </a:spcAft>
            </a:pPr>
            <a:r>
              <a:rPr lang="es-ES" sz="1000"/>
              <a:t>Periféricos: realidad </a:t>
            </a:r>
            <a:r>
              <a:rPr lang="es-ES" sz="1000" err="1"/>
              <a:t>virutal</a:t>
            </a:r>
            <a:endParaRPr lang="es-ES" sz="1000"/>
          </a:p>
        </p:txBody>
      </p:sp>
      <p:sp>
        <p:nvSpPr>
          <p:cNvPr id="9" name="Marcador de número de diapositiva 8">
            <a:extLst>
              <a:ext uri="{FF2B5EF4-FFF2-40B4-BE49-F238E27FC236}">
                <a16:creationId xmlns:a16="http://schemas.microsoft.com/office/drawing/2014/main" id="{6DCF8D89-56D9-4E2B-9838-07DFB6E9D2BB}"/>
              </a:ext>
            </a:extLst>
          </p:cNvPr>
          <p:cNvSpPr>
            <a:spLocks noGrp="1"/>
          </p:cNvSpPr>
          <p:nvPr>
            <p:ph type="sldNum" sz="quarter" idx="12"/>
          </p:nvPr>
        </p:nvSpPr>
        <p:spPr>
          <a:xfrm>
            <a:off x="8610600" y="201168"/>
            <a:ext cx="2743200" cy="365125"/>
          </a:xfrm>
        </p:spPr>
        <p:txBody>
          <a:bodyPr rtlCol="0" anchor="ctr">
            <a:normAutofit/>
          </a:bodyPr>
          <a:lstStyle/>
          <a:p>
            <a:pPr rtl="0">
              <a:spcAft>
                <a:spcPts val="600"/>
              </a:spcAft>
            </a:pPr>
            <a:fld id="{D8DA9DAA-006C-4F4B-980E-E3DF019B24E2}" type="slidenum">
              <a:rPr lang="es-ES" smtClean="0"/>
              <a:pPr rtl="0">
                <a:spcAft>
                  <a:spcPts val="600"/>
                </a:spcAft>
              </a:pPr>
              <a:t>2</a:t>
            </a:fld>
            <a:endParaRPr lang="es-ES"/>
          </a:p>
        </p:txBody>
      </p:sp>
      <p:sp>
        <p:nvSpPr>
          <p:cNvPr id="4" name="Marcador de texto 3">
            <a:extLst>
              <a:ext uri="{FF2B5EF4-FFF2-40B4-BE49-F238E27FC236}">
                <a16:creationId xmlns:a16="http://schemas.microsoft.com/office/drawing/2014/main" id="{65DE74E9-AA78-46C1-845A-0B72FA8AF35E}"/>
              </a:ext>
            </a:extLst>
          </p:cNvPr>
          <p:cNvSpPr>
            <a:spLocks noGrp="1"/>
          </p:cNvSpPr>
          <p:nvPr>
            <p:ph type="body" sz="quarter" idx="13"/>
          </p:nvPr>
        </p:nvSpPr>
        <p:spPr>
          <a:xfrm>
            <a:off x="5202936" y="3127248"/>
            <a:ext cx="5833872" cy="3118104"/>
          </a:xfrm>
        </p:spPr>
        <p:txBody>
          <a:bodyPr rtlCol="0">
            <a:normAutofit/>
          </a:bodyPr>
          <a:lstStyle/>
          <a:p>
            <a:pPr marL="285750" indent="-285750" rtl="0">
              <a:buFont typeface="Arial" panose="020B0604020202020204" pitchFamily="34" charset="0"/>
              <a:buChar char="•"/>
            </a:pPr>
            <a:r>
              <a:rPr lang="es-ES" dirty="0">
                <a:hlinkClick r:id="" action="ppaction://noaction"/>
              </a:rPr>
              <a:t>INTRODUCCION</a:t>
            </a:r>
            <a:endParaRPr lang="es-ES" dirty="0"/>
          </a:p>
          <a:p>
            <a:pPr marL="285750" indent="-285750" rtl="0">
              <a:buFont typeface="Arial" panose="020B0604020202020204" pitchFamily="34" charset="0"/>
              <a:buChar char="•"/>
            </a:pPr>
            <a:r>
              <a:rPr lang="es-ES" dirty="0">
                <a:hlinkClick r:id="" action="ppaction://noaction"/>
              </a:rPr>
              <a:t>¿QUE ES LA REALIDAD VIRTUAL?</a:t>
            </a:r>
            <a:endParaRPr lang="es-ES" dirty="0"/>
          </a:p>
          <a:p>
            <a:pPr marL="285750" indent="-285750" rtl="0">
              <a:buFont typeface="Arial" panose="020B0604020202020204" pitchFamily="34" charset="0"/>
              <a:buChar char="•"/>
            </a:pPr>
            <a:r>
              <a:rPr lang="es-ES" dirty="0">
                <a:hlinkClick r:id="" action="ppaction://noaction"/>
              </a:rPr>
              <a:t>HISTORIA</a:t>
            </a:r>
            <a:endParaRPr lang="es-ES" dirty="0"/>
          </a:p>
          <a:p>
            <a:pPr marL="285750" indent="-285750" rtl="0">
              <a:buFont typeface="Arial" panose="020B0604020202020204" pitchFamily="34" charset="0"/>
              <a:buChar char="•"/>
            </a:pPr>
            <a:r>
              <a:rPr lang="es-ES" dirty="0">
                <a:hlinkClick r:id="rId4" action="ppaction://hlinksldjump"/>
              </a:rPr>
              <a:t>PRODUCTOS</a:t>
            </a:r>
            <a:endParaRPr lang="es-ES" dirty="0"/>
          </a:p>
          <a:p>
            <a:pPr marL="285750" indent="-285750" rtl="0">
              <a:buFont typeface="Arial" panose="020B0604020202020204" pitchFamily="34" charset="0"/>
              <a:buChar char="•"/>
            </a:pPr>
            <a:r>
              <a:rPr lang="es-ES" dirty="0">
                <a:hlinkClick r:id="rId5" action="ppaction://hlinksldjump"/>
              </a:rPr>
              <a:t>METAVERSO</a:t>
            </a:r>
            <a:endParaRPr lang="es-ES" dirty="0"/>
          </a:p>
          <a:p>
            <a:pPr marL="285750" indent="-285750" rtl="0">
              <a:buFont typeface="Arial" panose="020B0604020202020204" pitchFamily="34" charset="0"/>
              <a:buChar char="•"/>
            </a:pPr>
            <a:r>
              <a:rPr lang="es-ES" dirty="0">
                <a:hlinkClick r:id="rId6" action="ppaction://hlinksldjump"/>
              </a:rPr>
              <a:t>PROBLEMAS</a:t>
            </a:r>
            <a:endParaRPr lang="es-ES" dirty="0"/>
          </a:p>
          <a:p>
            <a:pPr marL="285750" indent="-285750" rtl="0">
              <a:buFont typeface="Arial" panose="020B0604020202020204" pitchFamily="34" charset="0"/>
              <a:buChar char="•"/>
            </a:pPr>
            <a:r>
              <a:rPr lang="es-ES" dirty="0">
                <a:hlinkClick r:id="rId7" action="ppaction://hlinksldjump"/>
              </a:rPr>
              <a:t>BIBLIOGRAFIA</a:t>
            </a:r>
            <a:endParaRPr lang="es-ES" dirty="0"/>
          </a:p>
          <a:p>
            <a:pPr marL="285750" indent="-285750" rtl="0">
              <a:buFont typeface="Arial" panose="020B0604020202020204" pitchFamily="34" charset="0"/>
              <a:buChar char="•"/>
            </a:pPr>
            <a:endParaRPr lang="es-ES" dirty="0"/>
          </a:p>
        </p:txBody>
      </p:sp>
    </p:spTree>
    <p:extLst>
      <p:ext uri="{BB962C8B-B14F-4D97-AF65-F5344CB8AC3E}">
        <p14:creationId xmlns:p14="http://schemas.microsoft.com/office/powerpoint/2010/main" val="1613598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0115FF41-AFA4-4D25-AB42-AB034F4B4FEC}"/>
              </a:ext>
            </a:extLst>
          </p:cNvPr>
          <p:cNvSpPr>
            <a:spLocks noGrp="1"/>
          </p:cNvSpPr>
          <p:nvPr>
            <p:ph type="title"/>
          </p:nvPr>
        </p:nvSpPr>
        <p:spPr/>
        <p:txBody>
          <a:bodyPr rtlCol="0"/>
          <a:lstStyle/>
          <a:p>
            <a:pPr rtl="0"/>
            <a:r>
              <a:rPr lang="es-ES" sz="5400"/>
              <a:t>Introducción</a:t>
            </a:r>
            <a:endParaRPr lang="es-ES"/>
          </a:p>
        </p:txBody>
      </p:sp>
      <p:sp>
        <p:nvSpPr>
          <p:cNvPr id="4" name="Marcador de contenido 3">
            <a:extLst>
              <a:ext uri="{FF2B5EF4-FFF2-40B4-BE49-F238E27FC236}">
                <a16:creationId xmlns:a16="http://schemas.microsoft.com/office/drawing/2014/main" id="{B0881FA9-F3B0-4912-B0E1-352094195C30}"/>
              </a:ext>
            </a:extLst>
          </p:cNvPr>
          <p:cNvSpPr>
            <a:spLocks noGrp="1"/>
          </p:cNvSpPr>
          <p:nvPr>
            <p:ph idx="1"/>
          </p:nvPr>
        </p:nvSpPr>
        <p:spPr/>
        <p:txBody>
          <a:bodyPr rtlCol="0"/>
          <a:lstStyle/>
          <a:p>
            <a:pPr rtl="0"/>
            <a:r>
              <a:rPr lang="es-ES" sz="2000" dirty="0"/>
              <a:t>En el presente trabajo practico vamos a hablar sobre los periféricos de Realidad virtual, explicando un poco que es, haciendo un breve repaso por su historia, sus productos actuales y el creciente mercado que están representando en el sector de la tecnología, como también los inconvenientes que estos conllevan.</a:t>
            </a:r>
          </a:p>
          <a:p>
            <a:pPr rtl="0"/>
            <a:endParaRPr lang="es-ES" sz="2000" dirty="0"/>
          </a:p>
          <a:p>
            <a:pPr rtl="0"/>
            <a:endParaRPr lang="es-ES" dirty="0"/>
          </a:p>
        </p:txBody>
      </p:sp>
      <p:pic>
        <p:nvPicPr>
          <p:cNvPr id="8" name="Marcador de posición de imagen 7" descr="montañas bajo un cielo nocturno justo antes del amanecer">
            <a:extLst>
              <a:ext uri="{FF2B5EF4-FFF2-40B4-BE49-F238E27FC236}">
                <a16:creationId xmlns:a16="http://schemas.microsoft.com/office/drawing/2014/main" id="{B53D1AAB-32B2-4F04-828F-AB1C758AF004}"/>
              </a:ext>
            </a:extLst>
          </p:cNvPr>
          <p:cNvPicPr>
            <a:picLocks noGrp="1" noChangeAspect="1"/>
          </p:cNvPicPr>
          <p:nvPr>
            <p:ph type="pic" sz="quarter" idx="13"/>
          </p:nvPr>
        </p:nvPicPr>
        <p:blipFill rotWithShape="1">
          <a:blip r:embed="rId3"/>
          <a:srcRect l="71" r="71"/>
          <a:stretch/>
        </p:blipFill>
        <p:spPr/>
      </p:pic>
      <p:sp>
        <p:nvSpPr>
          <p:cNvPr id="9" name="Marcador de fecha 8">
            <a:extLst>
              <a:ext uri="{FF2B5EF4-FFF2-40B4-BE49-F238E27FC236}">
                <a16:creationId xmlns:a16="http://schemas.microsoft.com/office/drawing/2014/main" id="{D45C472E-4078-40A0-83A2-652E8356EDCB}"/>
              </a:ext>
            </a:extLst>
          </p:cNvPr>
          <p:cNvSpPr>
            <a:spLocks noGrp="1"/>
          </p:cNvSpPr>
          <p:nvPr>
            <p:ph type="dt" sz="half" idx="10"/>
          </p:nvPr>
        </p:nvSpPr>
        <p:spPr/>
        <p:txBody>
          <a:bodyPr rtlCol="0"/>
          <a:lstStyle/>
          <a:p>
            <a:pPr rtl="0"/>
            <a:r>
              <a:rPr lang="es-ES" dirty="0"/>
              <a:t>21/10/2022</a:t>
            </a:r>
          </a:p>
        </p:txBody>
      </p:sp>
      <p:sp>
        <p:nvSpPr>
          <p:cNvPr id="10" name="Marcador de pie de página 9">
            <a:extLst>
              <a:ext uri="{FF2B5EF4-FFF2-40B4-BE49-F238E27FC236}">
                <a16:creationId xmlns:a16="http://schemas.microsoft.com/office/drawing/2014/main" id="{A8C7C3A0-5E78-49C8-B8D4-F3DF62B2BC93}"/>
              </a:ext>
            </a:extLst>
          </p:cNvPr>
          <p:cNvSpPr>
            <a:spLocks noGrp="1"/>
          </p:cNvSpPr>
          <p:nvPr>
            <p:ph type="ftr" sz="quarter" idx="11"/>
          </p:nvPr>
        </p:nvSpPr>
        <p:spPr/>
        <p:txBody>
          <a:bodyPr rtlCol="0"/>
          <a:lstStyle/>
          <a:p>
            <a:pPr rtl="0"/>
            <a:r>
              <a:rPr lang="es-ES"/>
              <a:t>Título de la presentación</a:t>
            </a:r>
          </a:p>
        </p:txBody>
      </p:sp>
      <p:sp>
        <p:nvSpPr>
          <p:cNvPr id="11" name="Marcador de número de diapositiva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rtlCol="0"/>
          <a:lstStyle/>
          <a:p>
            <a:pPr rtl="0"/>
            <a:fld id="{D8DA9DAA-006C-4F4B-980E-E3DF019B24E2}" type="slidenum">
              <a:rPr lang="es-ES" smtClean="0"/>
              <a:pPr/>
              <a:t>3</a:t>
            </a:fld>
            <a:endParaRPr lang="es-ES"/>
          </a:p>
        </p:txBody>
      </p:sp>
    </p:spTree>
    <p:extLst>
      <p:ext uri="{BB962C8B-B14F-4D97-AF65-F5344CB8AC3E}">
        <p14:creationId xmlns:p14="http://schemas.microsoft.com/office/powerpoint/2010/main" val="365334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5F2FB0B-15EC-453B-BC9B-69AD35DDCEA3}"/>
              </a:ext>
            </a:extLst>
          </p:cNvPr>
          <p:cNvSpPr>
            <a:spLocks noGrp="1"/>
          </p:cNvSpPr>
          <p:nvPr>
            <p:ph type="ctrTitle"/>
          </p:nvPr>
        </p:nvSpPr>
        <p:spPr/>
        <p:txBody>
          <a:bodyPr rtlCol="0"/>
          <a:lstStyle/>
          <a:p>
            <a:pPr rtl="0"/>
            <a:r>
              <a:rPr lang="es-ES" b="1" cap="all" spc="400" dirty="0">
                <a:solidFill>
                  <a:schemeClr val="bg1"/>
                </a:solidFill>
                <a:latin typeface="+mn-lt"/>
              </a:rPr>
              <a:t>¿Qué es la realidad virtual?</a:t>
            </a:r>
            <a:endParaRPr lang="es-ES" dirty="0"/>
          </a:p>
        </p:txBody>
      </p:sp>
    </p:spTree>
    <p:extLst>
      <p:ext uri="{BB962C8B-B14F-4D97-AF65-F5344CB8AC3E}">
        <p14:creationId xmlns:p14="http://schemas.microsoft.com/office/powerpoint/2010/main" val="22278825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Marcador de posición de imagen 7" descr="Un hombre con gorra y lentes oscuros&#10;&#10;Descripción generada automáticamente con confianza media">
            <a:extLst>
              <a:ext uri="{FF2B5EF4-FFF2-40B4-BE49-F238E27FC236}">
                <a16:creationId xmlns:a16="http://schemas.microsoft.com/office/drawing/2014/main" id="{8DD372BB-220C-48D2-B19A-562BE88C2109}"/>
              </a:ext>
            </a:extLst>
          </p:cNvPr>
          <p:cNvPicPr>
            <a:picLocks noGrp="1" noChangeAspect="1"/>
          </p:cNvPicPr>
          <p:nvPr>
            <p:ph type="pic" sz="quarter" idx="13"/>
          </p:nvPr>
        </p:nvPicPr>
        <p:blipFill rotWithShape="1">
          <a:blip r:embed="rId3"/>
          <a:srcRect l="27200" r="16800"/>
          <a:stretch/>
        </p:blipFill>
        <p:spPr>
          <a:xfrm>
            <a:off x="7451965" y="1665520"/>
            <a:ext cx="4266960" cy="4266968"/>
          </a:xfrm>
          <a:noFill/>
        </p:spPr>
      </p:pic>
      <p:sp>
        <p:nvSpPr>
          <p:cNvPr id="2" name="Título 1">
            <a:extLst>
              <a:ext uri="{FF2B5EF4-FFF2-40B4-BE49-F238E27FC236}">
                <a16:creationId xmlns:a16="http://schemas.microsoft.com/office/drawing/2014/main" id="{94FDFB95-2803-4882-8DE6-333A75D37240}"/>
              </a:ext>
            </a:extLst>
          </p:cNvPr>
          <p:cNvSpPr>
            <a:spLocks noGrp="1"/>
          </p:cNvSpPr>
          <p:nvPr>
            <p:ph type="title"/>
          </p:nvPr>
        </p:nvSpPr>
        <p:spPr>
          <a:xfrm>
            <a:off x="838200" y="3653640"/>
            <a:ext cx="6190488" cy="1663605"/>
          </a:xfrm>
        </p:spPr>
        <p:txBody>
          <a:bodyPr rtlCol="0" anchor="b">
            <a:noAutofit/>
          </a:bodyPr>
          <a:lstStyle/>
          <a:p>
            <a:pPr rtl="0"/>
            <a:r>
              <a:rPr lang="es-MX" sz="2400" dirty="0">
                <a:latin typeface="+mn-lt"/>
                <a:ea typeface="+mn-ea"/>
                <a:cs typeface="+mn-cs"/>
              </a:rPr>
              <a:t>La realidad virtual es la creación de un entorno o escenario ficticio o simulado con apariencia totalmente real y que nos permite trasladarnos a cualquier lugar o situación que queramos como si nos creyésemos dentro de él, con la ilusión de estar dentro de este entorno, A través de un dispositivo como </a:t>
            </a:r>
            <a:r>
              <a:rPr lang="es-MX" sz="2400" b="1" dirty="0">
                <a:latin typeface="+mn-lt"/>
                <a:ea typeface="+mn-ea"/>
                <a:cs typeface="+mn-cs"/>
              </a:rPr>
              <a:t>gafas</a:t>
            </a:r>
            <a:r>
              <a:rPr lang="es-MX" sz="2400" dirty="0">
                <a:latin typeface="+mn-lt"/>
                <a:ea typeface="+mn-ea"/>
                <a:cs typeface="+mn-cs"/>
              </a:rPr>
              <a:t> o </a:t>
            </a:r>
            <a:r>
              <a:rPr lang="es-MX" sz="2400" b="1" dirty="0">
                <a:latin typeface="+mn-lt"/>
                <a:ea typeface="+mn-ea"/>
                <a:cs typeface="+mn-cs"/>
              </a:rPr>
              <a:t>cascos</a:t>
            </a:r>
            <a:r>
              <a:rPr lang="es-MX" sz="2400" dirty="0">
                <a:latin typeface="+mn-lt"/>
                <a:ea typeface="+mn-ea"/>
                <a:cs typeface="+mn-cs"/>
              </a:rPr>
              <a:t> de realidad virtual podemos sumergirnos dentro de juegos donde nos creemos nuestros personajes</a:t>
            </a:r>
            <a:endParaRPr lang="es-ES" sz="2400" dirty="0">
              <a:latin typeface="+mn-lt"/>
              <a:ea typeface="+mn-ea"/>
              <a:cs typeface="+mn-cs"/>
            </a:endParaRPr>
          </a:p>
        </p:txBody>
      </p:sp>
      <p:sp>
        <p:nvSpPr>
          <p:cNvPr id="15" name="Date Placeholder 4">
            <a:extLst>
              <a:ext uri="{FF2B5EF4-FFF2-40B4-BE49-F238E27FC236}">
                <a16:creationId xmlns:a16="http://schemas.microsoft.com/office/drawing/2014/main" id="{56C9D947-0BE3-DC47-0D2A-F5CC99EBDFF2}"/>
              </a:ext>
            </a:extLst>
          </p:cNvPr>
          <p:cNvSpPr>
            <a:spLocks noGrp="1"/>
          </p:cNvSpPr>
          <p:nvPr>
            <p:ph type="dt" sz="half" idx="10"/>
          </p:nvPr>
        </p:nvSpPr>
        <p:spPr>
          <a:xfrm>
            <a:off x="838200" y="6356350"/>
            <a:ext cx="2743200" cy="365125"/>
          </a:xfrm>
        </p:spPr>
        <p:txBody>
          <a:bodyPr anchor="ctr">
            <a:normAutofit/>
          </a:bodyPr>
          <a:lstStyle/>
          <a:p>
            <a:pPr rtl="0">
              <a:spcAft>
                <a:spcPts val="600"/>
              </a:spcAft>
            </a:pPr>
            <a:r>
              <a:rPr lang="es-ES" noProof="0" dirty="0"/>
              <a:t>21/10/2022</a:t>
            </a:r>
          </a:p>
        </p:txBody>
      </p:sp>
      <p:sp>
        <p:nvSpPr>
          <p:cNvPr id="9" name="Marcador de pie de página 8">
            <a:extLst>
              <a:ext uri="{FF2B5EF4-FFF2-40B4-BE49-F238E27FC236}">
                <a16:creationId xmlns:a16="http://schemas.microsoft.com/office/drawing/2014/main" id="{A2055D38-CE59-4FC4-85CE-CF9DA81D858C}"/>
              </a:ext>
            </a:extLst>
          </p:cNvPr>
          <p:cNvSpPr>
            <a:spLocks noGrp="1"/>
          </p:cNvSpPr>
          <p:nvPr>
            <p:ph type="ftr" sz="quarter" idx="11"/>
          </p:nvPr>
        </p:nvSpPr>
        <p:spPr>
          <a:xfrm>
            <a:off x="7964424" y="621792"/>
            <a:ext cx="4114800" cy="365125"/>
          </a:xfrm>
        </p:spPr>
        <p:txBody>
          <a:bodyPr rtlCol="0" anchor="ctr">
            <a:normAutofit/>
          </a:bodyPr>
          <a:lstStyle/>
          <a:p>
            <a:pPr rtl="0">
              <a:spcAft>
                <a:spcPts val="600"/>
              </a:spcAft>
            </a:pPr>
            <a:r>
              <a:rPr lang="es-ES" dirty="0"/>
              <a:t>¿Qué es la realidad virtual?</a:t>
            </a:r>
          </a:p>
        </p:txBody>
      </p:sp>
      <p:sp>
        <p:nvSpPr>
          <p:cNvPr id="10" name="Marcador de número de diapositiva 9">
            <a:extLst>
              <a:ext uri="{FF2B5EF4-FFF2-40B4-BE49-F238E27FC236}">
                <a16:creationId xmlns:a16="http://schemas.microsoft.com/office/drawing/2014/main" id="{FE0D311A-C366-4A86-9404-C0F5CBF9C811}"/>
              </a:ext>
            </a:extLst>
          </p:cNvPr>
          <p:cNvSpPr>
            <a:spLocks noGrp="1"/>
          </p:cNvSpPr>
          <p:nvPr>
            <p:ph type="sldNum" sz="quarter" idx="12"/>
          </p:nvPr>
        </p:nvSpPr>
        <p:spPr>
          <a:xfrm>
            <a:off x="8610600" y="6356350"/>
            <a:ext cx="2743200" cy="365125"/>
          </a:xfrm>
        </p:spPr>
        <p:txBody>
          <a:bodyPr rtlCol="0" anchor="ctr">
            <a:normAutofit/>
          </a:bodyPr>
          <a:lstStyle/>
          <a:p>
            <a:pPr rtl="0">
              <a:spcAft>
                <a:spcPts val="600"/>
              </a:spcAft>
            </a:pPr>
            <a:fld id="{D8DA9DAA-006C-4F4B-980E-E3DF019B24E2}" type="slidenum">
              <a:rPr lang="es-ES" smtClean="0"/>
              <a:pPr rtl="0">
                <a:spcAft>
                  <a:spcPts val="600"/>
                </a:spcAft>
              </a:pPr>
              <a:t>5</a:t>
            </a:fld>
            <a:endParaRPr lang="es-ES"/>
          </a:p>
        </p:txBody>
      </p:sp>
    </p:spTree>
    <p:extLst>
      <p:ext uri="{BB962C8B-B14F-4D97-AF65-F5344CB8AC3E}">
        <p14:creationId xmlns:p14="http://schemas.microsoft.com/office/powerpoint/2010/main" val="35614734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485278-3D07-466F-8351-667A2EBEABB8}"/>
              </a:ext>
            </a:extLst>
          </p:cNvPr>
          <p:cNvSpPr>
            <a:spLocks noGrp="1"/>
          </p:cNvSpPr>
          <p:nvPr>
            <p:ph type="title"/>
          </p:nvPr>
        </p:nvSpPr>
        <p:spPr/>
        <p:txBody>
          <a:bodyPr rtlCol="0">
            <a:normAutofit/>
          </a:bodyPr>
          <a:lstStyle/>
          <a:p>
            <a:pPr rtl="0"/>
            <a:r>
              <a:rPr lang="es-ES" dirty="0"/>
              <a:t>Historia</a:t>
            </a:r>
          </a:p>
        </p:txBody>
      </p:sp>
      <p:sp>
        <p:nvSpPr>
          <p:cNvPr id="6" name="Marcador de número de diapositiva 5">
            <a:extLst>
              <a:ext uri="{FF2B5EF4-FFF2-40B4-BE49-F238E27FC236}">
                <a16:creationId xmlns:a16="http://schemas.microsoft.com/office/drawing/2014/main" id="{AB55FF1C-3CBD-419A-9DE4-7A8AA6371B6A}"/>
              </a:ext>
            </a:extLst>
          </p:cNvPr>
          <p:cNvSpPr>
            <a:spLocks noGrp="1"/>
          </p:cNvSpPr>
          <p:nvPr>
            <p:ph type="sldNum" sz="quarter" idx="12"/>
          </p:nvPr>
        </p:nvSpPr>
        <p:spPr/>
        <p:txBody>
          <a:bodyPr rtlCol="0">
            <a:normAutofit/>
          </a:bodyPr>
          <a:lstStyle/>
          <a:p>
            <a:pPr rtl="0">
              <a:spcAft>
                <a:spcPts val="600"/>
              </a:spcAft>
            </a:pPr>
            <a:fld id="{D8DA9DAA-006C-4F4B-980E-E3DF019B24E2}" type="slidenum">
              <a:rPr lang="es-ES" b="1" cap="all" spc="100" smtClean="0">
                <a:solidFill>
                  <a:schemeClr val="accent2"/>
                </a:solidFill>
              </a:rPr>
              <a:pPr rtl="0">
                <a:spcAft>
                  <a:spcPts val="600"/>
                </a:spcAft>
              </a:pPr>
              <a:t>6</a:t>
            </a:fld>
            <a:endParaRPr lang="es-ES" b="1" cap="all" spc="100" dirty="0">
              <a:solidFill>
                <a:schemeClr val="accent2"/>
              </a:solidFill>
            </a:endParaRPr>
          </a:p>
        </p:txBody>
      </p:sp>
      <p:graphicFrame>
        <p:nvGraphicFramePr>
          <p:cNvPr id="14" name="Marcador de contenido 6" descr="elemento gráfico SmartArt de escala de tiempo">
            <a:extLst>
              <a:ext uri="{FF2B5EF4-FFF2-40B4-BE49-F238E27FC236}">
                <a16:creationId xmlns:a16="http://schemas.microsoft.com/office/drawing/2014/main" id="{CEC6DA80-0404-4CED-A682-9D41A16B341E}"/>
              </a:ext>
            </a:extLst>
          </p:cNvPr>
          <p:cNvGraphicFramePr>
            <a:graphicFrameLocks noGrp="1"/>
          </p:cNvGraphicFramePr>
          <p:nvPr>
            <p:ph idx="1"/>
            <p:extLst>
              <p:ext uri="{D42A27DB-BD31-4B8C-83A1-F6EECF244321}">
                <p14:modId xmlns:p14="http://schemas.microsoft.com/office/powerpoint/2010/main" val="137149731"/>
              </p:ext>
            </p:extLst>
          </p:nvPr>
        </p:nvGraphicFramePr>
        <p:xfrm>
          <a:off x="1447800" y="1325880"/>
          <a:ext cx="9906000" cy="4419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592886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5F2FB0B-15EC-453B-BC9B-69AD35DDCEA3}"/>
              </a:ext>
            </a:extLst>
          </p:cNvPr>
          <p:cNvSpPr>
            <a:spLocks noGrp="1"/>
          </p:cNvSpPr>
          <p:nvPr>
            <p:ph type="ctrTitle"/>
          </p:nvPr>
        </p:nvSpPr>
        <p:spPr/>
        <p:txBody>
          <a:bodyPr rtlCol="0"/>
          <a:lstStyle/>
          <a:p>
            <a:pPr rtl="0"/>
            <a:r>
              <a:rPr lang="es-ES" b="1" cap="all" spc="400" dirty="0">
                <a:solidFill>
                  <a:schemeClr val="bg1"/>
                </a:solidFill>
                <a:latin typeface="+mn-lt"/>
              </a:rPr>
              <a:t>PRODUCTOS</a:t>
            </a:r>
            <a:endParaRPr lang="es-ES" dirty="0"/>
          </a:p>
        </p:txBody>
      </p:sp>
    </p:spTree>
    <p:extLst>
      <p:ext uri="{BB962C8B-B14F-4D97-AF65-F5344CB8AC3E}">
        <p14:creationId xmlns:p14="http://schemas.microsoft.com/office/powerpoint/2010/main" val="20962220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FACDA59-55A0-4EA5-B3E4-646D1D3B4CEB}"/>
              </a:ext>
            </a:extLst>
          </p:cNvPr>
          <p:cNvSpPr>
            <a:spLocks noGrp="1"/>
          </p:cNvSpPr>
          <p:nvPr>
            <p:ph type="title"/>
          </p:nvPr>
        </p:nvSpPr>
        <p:spPr/>
        <p:txBody>
          <a:bodyPr rtlCol="0">
            <a:normAutofit/>
          </a:bodyPr>
          <a:lstStyle/>
          <a:p>
            <a:pPr rtl="0"/>
            <a:r>
              <a:rPr lang="es-ES" sz="5400" dirty="0"/>
              <a:t>CASCOS O GAFAS</a:t>
            </a:r>
          </a:p>
        </p:txBody>
      </p:sp>
      <p:sp>
        <p:nvSpPr>
          <p:cNvPr id="3" name="Marcador de texto 2">
            <a:extLst>
              <a:ext uri="{FF2B5EF4-FFF2-40B4-BE49-F238E27FC236}">
                <a16:creationId xmlns:a16="http://schemas.microsoft.com/office/drawing/2014/main" id="{D14ABC42-7E22-4F59-A0B6-AD98B5CAE0C5}"/>
              </a:ext>
            </a:extLst>
          </p:cNvPr>
          <p:cNvSpPr>
            <a:spLocks noGrp="1"/>
          </p:cNvSpPr>
          <p:nvPr>
            <p:ph type="body" idx="1"/>
          </p:nvPr>
        </p:nvSpPr>
        <p:spPr>
          <a:xfrm>
            <a:off x="1447800" y="1681163"/>
            <a:ext cx="4549775" cy="823912"/>
          </a:xfrm>
        </p:spPr>
        <p:txBody>
          <a:bodyPr rtlCol="0"/>
          <a:lstStyle/>
          <a:p>
            <a:pPr rtl="0"/>
            <a:r>
              <a:rPr lang="es-ES" dirty="0"/>
              <a:t>Gafas con pantalla incorporada</a:t>
            </a:r>
          </a:p>
        </p:txBody>
      </p:sp>
      <p:sp>
        <p:nvSpPr>
          <p:cNvPr id="4" name="Marcador de contenido 3">
            <a:extLst>
              <a:ext uri="{FF2B5EF4-FFF2-40B4-BE49-F238E27FC236}">
                <a16:creationId xmlns:a16="http://schemas.microsoft.com/office/drawing/2014/main" id="{1FE9CB6C-6FF8-4B8C-9B41-2DDD39B25DE3}"/>
              </a:ext>
            </a:extLst>
          </p:cNvPr>
          <p:cNvSpPr>
            <a:spLocks noGrp="1"/>
          </p:cNvSpPr>
          <p:nvPr>
            <p:ph sz="half" idx="2"/>
          </p:nvPr>
        </p:nvSpPr>
        <p:spPr>
          <a:xfrm>
            <a:off x="1447800" y="2505075"/>
            <a:ext cx="4549775" cy="3684588"/>
          </a:xfrm>
        </p:spPr>
        <p:txBody>
          <a:bodyPr rtlCol="0">
            <a:normAutofit fontScale="70000" lnSpcReduction="20000"/>
          </a:bodyPr>
          <a:lstStyle/>
          <a:p>
            <a:pPr rtl="0"/>
            <a:r>
              <a:rPr lang="es-MX" b="1" dirty="0"/>
              <a:t>Rift</a:t>
            </a:r>
            <a:r>
              <a:rPr lang="es-MX" dirty="0"/>
              <a:t>: aparato de realidad virtual para usos tanto lúdicos como profesionales, desarrollado por la empresa </a:t>
            </a:r>
            <a:r>
              <a:rPr lang="es-MX" dirty="0">
                <a:hlinkClick r:id="rId3" tooltip="Oculus VR">
                  <a:extLst>
                    <a:ext uri="{A12FA001-AC4F-418D-AE19-62706E023703}">
                      <ahyp:hlinkClr xmlns:ahyp="http://schemas.microsoft.com/office/drawing/2018/hyperlinkcolor" val="tx"/>
                    </a:ext>
                  </a:extLst>
                </a:hlinkClick>
              </a:rPr>
              <a:t>Oculus VR</a:t>
            </a:r>
            <a:r>
              <a:rPr lang="es-MX" dirty="0"/>
              <a:t> </a:t>
            </a:r>
          </a:p>
          <a:p>
            <a:pPr rtl="0"/>
            <a:r>
              <a:rPr lang="es-MX" b="1" dirty="0"/>
              <a:t>Vive</a:t>
            </a:r>
            <a:r>
              <a:rPr lang="es-MX" dirty="0"/>
              <a:t>: proyecto conjunto de Valve Corporation y HTC, actualmente en desarrollo, de un HMD con una resolución anunciada de 1080x1200 para cada ojo, tasa de refresco de 90 Hz, y más de 70 sensores de posición y orientación.</a:t>
            </a:r>
          </a:p>
          <a:p>
            <a:r>
              <a:rPr lang="es-MX" b="1" dirty="0"/>
              <a:t>FOVE VR</a:t>
            </a:r>
            <a:r>
              <a:rPr lang="es-MX" dirty="0"/>
              <a:t>: poseen la peculiaridad de incorporar seguimiento del (seguimiento ocular), lo que permite cosas como enfocar la imagen de acuerdo con el lugar adonde se mira, o nuevas formas de interacción visual.</a:t>
            </a:r>
          </a:p>
          <a:p>
            <a:r>
              <a:rPr lang="es-MX" b="1" dirty="0"/>
              <a:t>Pimax 8k</a:t>
            </a:r>
            <a:r>
              <a:rPr lang="es-MX" dirty="0"/>
              <a:t>: compatibles con SteamVR, estas gafas incorporan dos monitores 4k y cuentan con puntos de trackeo para compatibilidad con sensores de escaneo.</a:t>
            </a:r>
          </a:p>
          <a:p>
            <a:endParaRPr lang="es-MX" dirty="0"/>
          </a:p>
          <a:p>
            <a:pPr rtl="0"/>
            <a:endParaRPr lang="es-ES" dirty="0"/>
          </a:p>
        </p:txBody>
      </p:sp>
      <p:sp>
        <p:nvSpPr>
          <p:cNvPr id="5" name="Marcador de texto 4">
            <a:extLst>
              <a:ext uri="{FF2B5EF4-FFF2-40B4-BE49-F238E27FC236}">
                <a16:creationId xmlns:a16="http://schemas.microsoft.com/office/drawing/2014/main" id="{2347FB98-C049-45C5-86B4-4CF44B247B2C}"/>
              </a:ext>
            </a:extLst>
          </p:cNvPr>
          <p:cNvSpPr>
            <a:spLocks noGrp="1"/>
          </p:cNvSpPr>
          <p:nvPr>
            <p:ph type="body" sz="quarter" idx="3"/>
          </p:nvPr>
        </p:nvSpPr>
        <p:spPr>
          <a:xfrm>
            <a:off x="6783206" y="1681163"/>
            <a:ext cx="4572182" cy="823912"/>
          </a:xfrm>
        </p:spPr>
        <p:txBody>
          <a:bodyPr rtlCol="0"/>
          <a:lstStyle/>
          <a:p>
            <a:pPr rtl="0"/>
            <a:r>
              <a:rPr lang="es-ES" dirty="0"/>
              <a:t>Gafas con RV móvil</a:t>
            </a:r>
          </a:p>
        </p:txBody>
      </p:sp>
      <p:sp>
        <p:nvSpPr>
          <p:cNvPr id="6" name="Marcador de contenido 5">
            <a:extLst>
              <a:ext uri="{FF2B5EF4-FFF2-40B4-BE49-F238E27FC236}">
                <a16:creationId xmlns:a16="http://schemas.microsoft.com/office/drawing/2014/main" id="{5A74CB9D-E60B-4C8A-B4E7-23BC1D9FA66E}"/>
              </a:ext>
            </a:extLst>
          </p:cNvPr>
          <p:cNvSpPr>
            <a:spLocks noGrp="1"/>
          </p:cNvSpPr>
          <p:nvPr>
            <p:ph sz="quarter" idx="4"/>
          </p:nvPr>
        </p:nvSpPr>
        <p:spPr>
          <a:xfrm>
            <a:off x="6783206" y="2505075"/>
            <a:ext cx="4572182" cy="3684588"/>
          </a:xfrm>
        </p:spPr>
        <p:txBody>
          <a:bodyPr rtlCol="0">
            <a:normAutofit fontScale="70000" lnSpcReduction="20000"/>
          </a:bodyPr>
          <a:lstStyle/>
          <a:p>
            <a:pPr rtl="0"/>
            <a:r>
              <a:rPr lang="es-MX" b="1" dirty="0">
                <a:latin typeface="+mj-lt"/>
              </a:rPr>
              <a:t>Daydream View</a:t>
            </a:r>
            <a:r>
              <a:rPr lang="es-MX" dirty="0">
                <a:latin typeface="+mj-lt"/>
              </a:rPr>
              <a:t>: visor de la plataforma de realidad virtual Daydream desarrollada por Google.</a:t>
            </a:r>
            <a:r>
              <a:rPr lang="es-ES" dirty="0">
                <a:latin typeface="+mj-lt"/>
              </a:rPr>
              <a:t>Cuando tengamos ideas de diseño, las mostraremos aquí. </a:t>
            </a:r>
            <a:r>
              <a:rPr lang="es-MX" dirty="0">
                <a:latin typeface="+mj-lt"/>
              </a:rPr>
              <a:t>Primeros servicios presentados son Google Street View o una experiencia de cine.</a:t>
            </a:r>
          </a:p>
          <a:p>
            <a:r>
              <a:rPr lang="es-MX" b="1" dirty="0" err="1">
                <a:latin typeface="+mj-lt"/>
              </a:rPr>
              <a:t>Gear</a:t>
            </a:r>
            <a:r>
              <a:rPr lang="es-MX" b="1" dirty="0">
                <a:latin typeface="+mj-lt"/>
              </a:rPr>
              <a:t> VR</a:t>
            </a:r>
            <a:r>
              <a:rPr lang="es-MX" dirty="0">
                <a:latin typeface="+mj-lt"/>
              </a:rPr>
              <a:t>: aparato de realidad virtual desarrollado por Samsung en colaboración con Oculus VR. A diferencia del Oculus Rift, no incluye pantalla, sino que es mayormente una carcasa con algunos botones y un sensor avanzado de movimiento, concebida para colocar en ella teléfonos avanzados de la propia Samsung que harán las funciones de pantalla y de procesador informático.</a:t>
            </a:r>
          </a:p>
          <a:p>
            <a:pPr rtl="0"/>
            <a:endParaRPr lang="es-MX" dirty="0">
              <a:latin typeface="+mj-lt"/>
            </a:endParaRPr>
          </a:p>
          <a:p>
            <a:pPr rtl="0"/>
            <a:endParaRPr lang="es-ES" dirty="0">
              <a:latin typeface="+mj-lt"/>
            </a:endParaRPr>
          </a:p>
        </p:txBody>
      </p:sp>
    </p:spTree>
    <p:extLst>
      <p:ext uri="{BB962C8B-B14F-4D97-AF65-F5344CB8AC3E}">
        <p14:creationId xmlns:p14="http://schemas.microsoft.com/office/powerpoint/2010/main" val="31247660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D14ABC42-7E22-4F59-A0B6-AD98B5CAE0C5}"/>
              </a:ext>
            </a:extLst>
          </p:cNvPr>
          <p:cNvSpPr>
            <a:spLocks noGrp="1"/>
          </p:cNvSpPr>
          <p:nvPr>
            <p:ph type="body" idx="1"/>
          </p:nvPr>
        </p:nvSpPr>
        <p:spPr>
          <a:xfrm>
            <a:off x="1208103" y="704619"/>
            <a:ext cx="2834640" cy="823912"/>
          </a:xfrm>
        </p:spPr>
        <p:txBody>
          <a:bodyPr rtlCol="0">
            <a:normAutofit/>
          </a:bodyPr>
          <a:lstStyle/>
          <a:p>
            <a:pPr rtl="0"/>
            <a:r>
              <a:rPr lang="es-ES" dirty="0"/>
              <a:t>Sensores de posición</a:t>
            </a:r>
          </a:p>
        </p:txBody>
      </p:sp>
      <p:sp>
        <p:nvSpPr>
          <p:cNvPr id="4" name="Marcador de contenido 3">
            <a:extLst>
              <a:ext uri="{FF2B5EF4-FFF2-40B4-BE49-F238E27FC236}">
                <a16:creationId xmlns:a16="http://schemas.microsoft.com/office/drawing/2014/main" id="{1FE9CB6C-6FF8-4B8C-9B41-2DDD39B25DE3}"/>
              </a:ext>
            </a:extLst>
          </p:cNvPr>
          <p:cNvSpPr>
            <a:spLocks noGrp="1"/>
          </p:cNvSpPr>
          <p:nvPr>
            <p:ph sz="half" idx="2"/>
          </p:nvPr>
        </p:nvSpPr>
        <p:spPr>
          <a:xfrm>
            <a:off x="1208103" y="1528531"/>
            <a:ext cx="2834640" cy="3887016"/>
          </a:xfrm>
        </p:spPr>
        <p:txBody>
          <a:bodyPr rtlCol="0">
            <a:normAutofit fontScale="77500" lnSpcReduction="20000"/>
          </a:bodyPr>
          <a:lstStyle/>
          <a:p>
            <a:pPr rtl="0"/>
            <a:r>
              <a:rPr lang="es-MX" sz="1600" b="0" i="0" dirty="0">
                <a:solidFill>
                  <a:srgbClr val="202122"/>
                </a:solidFill>
                <a:effectLst/>
                <a:latin typeface="Arial" panose="020B0604020202020204" pitchFamily="34" charset="0"/>
              </a:rPr>
              <a:t>Los </a:t>
            </a:r>
            <a:r>
              <a:rPr lang="es-MX" sz="1600" b="0" i="0" u="none" strike="noStrike" dirty="0">
                <a:solidFill>
                  <a:srgbClr val="0645AD"/>
                </a:solidFill>
                <a:effectLst/>
                <a:latin typeface="Arial" panose="020B0604020202020204" pitchFamily="34" charset="0"/>
                <a:hlinkClick r:id="rId3" tooltip="HMD"/>
              </a:rPr>
              <a:t>HMD</a:t>
            </a:r>
            <a:r>
              <a:rPr lang="es-MX" sz="1600" b="0" i="0" dirty="0">
                <a:solidFill>
                  <a:srgbClr val="202122"/>
                </a:solidFill>
                <a:effectLst/>
                <a:latin typeface="Arial" panose="020B0604020202020204" pitchFamily="34" charset="0"/>
              </a:rPr>
              <a:t> más avanzados se venden acompañados de unos dispositivos conocidos como sensores de posición que, colocados en la habitación, permiten al sistema determinar la ubicación del HMD y de otros periféricos que pueda portar el usuario, dándole así a este la posibilidad de moverse libremente en el espacio virtual a escala.</a:t>
            </a:r>
          </a:p>
          <a:p>
            <a:pPr marL="0" indent="0" rtl="0">
              <a:buNone/>
            </a:pPr>
            <a:r>
              <a:rPr lang="es-MX" sz="1600" dirty="0">
                <a:solidFill>
                  <a:srgbClr val="202122"/>
                </a:solidFill>
                <a:latin typeface="Arial" panose="020B0604020202020204" pitchFamily="34" charset="0"/>
              </a:rPr>
              <a:t>Entre los más conocidos están el Lighthouse utilizado por las gafas HTC Vive, o el Constellation usado por las Oculus Rift</a:t>
            </a:r>
            <a:endParaRPr lang="es-ES" sz="1600" dirty="0">
              <a:solidFill>
                <a:srgbClr val="202122"/>
              </a:solidFill>
              <a:latin typeface="Arial" panose="020B0604020202020204" pitchFamily="34" charset="0"/>
            </a:endParaRPr>
          </a:p>
        </p:txBody>
      </p:sp>
      <p:sp>
        <p:nvSpPr>
          <p:cNvPr id="5" name="Marcador de texto 4">
            <a:extLst>
              <a:ext uri="{FF2B5EF4-FFF2-40B4-BE49-F238E27FC236}">
                <a16:creationId xmlns:a16="http://schemas.microsoft.com/office/drawing/2014/main" id="{2347FB98-C049-45C5-86B4-4CF44B247B2C}"/>
              </a:ext>
            </a:extLst>
          </p:cNvPr>
          <p:cNvSpPr>
            <a:spLocks noGrp="1"/>
          </p:cNvSpPr>
          <p:nvPr>
            <p:ph type="body" sz="quarter" idx="3"/>
          </p:nvPr>
        </p:nvSpPr>
        <p:spPr>
          <a:xfrm>
            <a:off x="4747638" y="704619"/>
            <a:ext cx="2834640" cy="823912"/>
          </a:xfrm>
        </p:spPr>
        <p:txBody>
          <a:bodyPr rtlCol="0">
            <a:normAutofit/>
          </a:bodyPr>
          <a:lstStyle/>
          <a:p>
            <a:pPr rtl="0"/>
            <a:r>
              <a:rPr lang="es-ES" dirty="0"/>
              <a:t>Controladores</a:t>
            </a:r>
          </a:p>
        </p:txBody>
      </p:sp>
      <p:sp>
        <p:nvSpPr>
          <p:cNvPr id="6" name="Marcador de contenido 5">
            <a:extLst>
              <a:ext uri="{FF2B5EF4-FFF2-40B4-BE49-F238E27FC236}">
                <a16:creationId xmlns:a16="http://schemas.microsoft.com/office/drawing/2014/main" id="{5A74CB9D-E60B-4C8A-B4E7-23BC1D9FA66E}"/>
              </a:ext>
            </a:extLst>
          </p:cNvPr>
          <p:cNvSpPr>
            <a:spLocks noGrp="1"/>
          </p:cNvSpPr>
          <p:nvPr>
            <p:ph sz="quarter" idx="4"/>
          </p:nvPr>
        </p:nvSpPr>
        <p:spPr>
          <a:xfrm>
            <a:off x="4747638" y="1528531"/>
            <a:ext cx="2834640" cy="3887016"/>
          </a:xfrm>
        </p:spPr>
        <p:txBody>
          <a:bodyPr rtlCol="0">
            <a:noAutofit/>
          </a:bodyPr>
          <a:lstStyle/>
          <a:p>
            <a:pPr marL="0" indent="0" rtl="0">
              <a:buNone/>
            </a:pPr>
            <a:r>
              <a:rPr lang="es-MX" sz="1200" b="0" i="0" dirty="0">
                <a:solidFill>
                  <a:srgbClr val="202122"/>
                </a:solidFill>
                <a:effectLst/>
                <a:latin typeface="Arial" panose="020B0604020202020204" pitchFamily="34" charset="0"/>
              </a:rPr>
              <a:t>Los sistemas de realidad virtual suelen incorporar dispositivos de control que permitan interactuar con el entorno visualizado, y que consisten normalmente en unos mandos con botones que se agarran con las manos y que tienen seguimiento posicional absoluto.</a:t>
            </a:r>
          </a:p>
          <a:p>
            <a:r>
              <a:rPr lang="es-MX" sz="1200" b="1" dirty="0">
                <a:solidFill>
                  <a:srgbClr val="202122"/>
                </a:solidFill>
                <a:latin typeface="Arial" panose="020B0604020202020204" pitchFamily="34" charset="0"/>
              </a:rPr>
              <a:t>PowerClaw</a:t>
            </a:r>
            <a:r>
              <a:rPr lang="es-MX" sz="1200" dirty="0">
                <a:solidFill>
                  <a:srgbClr val="202122"/>
                </a:solidFill>
                <a:latin typeface="Arial" panose="020B0604020202020204" pitchFamily="34" charset="0"/>
              </a:rPr>
              <a:t>: interfaz que estimula la piel, logrando desarrollar el sentido del tacto. El dispositivo tiene la funcionalidad de generar la sensación de calor, frío, vibración y rugosidad. Este sistema cuenta con una integración directa con el Oculus Rift, casco de realidad virtual y Leap Motion, que es un sistema de control gestual.</a:t>
            </a:r>
          </a:p>
          <a:p>
            <a:r>
              <a:rPr lang="es-MX" sz="1200" b="1" i="0" dirty="0">
                <a:solidFill>
                  <a:srgbClr val="202122"/>
                </a:solidFill>
                <a:effectLst/>
                <a:latin typeface="Arial" panose="020B0604020202020204" pitchFamily="34" charset="0"/>
              </a:rPr>
              <a:t>VR Gun</a:t>
            </a:r>
            <a:r>
              <a:rPr lang="es-MX" sz="1200" b="0" i="0" dirty="0">
                <a:solidFill>
                  <a:srgbClr val="202122"/>
                </a:solidFill>
                <a:effectLst/>
                <a:latin typeface="Arial" panose="020B0604020202020204" pitchFamily="34" charset="0"/>
              </a:rPr>
              <a:t>: Dispositivo que incorpora el </a:t>
            </a:r>
            <a:r>
              <a:rPr lang="es-MX" sz="1200" dirty="0">
                <a:solidFill>
                  <a:srgbClr val="202122"/>
                </a:solidFill>
                <a:latin typeface="Arial" panose="020B0604020202020204" pitchFamily="34" charset="0"/>
              </a:rPr>
              <a:t>HTC VIVE Virtual </a:t>
            </a:r>
            <a:r>
              <a:rPr lang="es-MX" sz="1200" dirty="0" err="1">
                <a:solidFill>
                  <a:srgbClr val="202122"/>
                </a:solidFill>
                <a:latin typeface="Arial" panose="020B0604020202020204" pitchFamily="34" charset="0"/>
              </a:rPr>
              <a:t>Reality</a:t>
            </a:r>
            <a:r>
              <a:rPr lang="es-MX" sz="1200" dirty="0">
                <a:solidFill>
                  <a:srgbClr val="202122"/>
                </a:solidFill>
                <a:latin typeface="Arial" panose="020B0604020202020204" pitchFamily="34" charset="0"/>
              </a:rPr>
              <a:t> System </a:t>
            </a:r>
            <a:r>
              <a:rPr lang="es-MX" sz="1200" dirty="0" err="1">
                <a:solidFill>
                  <a:srgbClr val="202122"/>
                </a:solidFill>
                <a:latin typeface="Arial" panose="020B0604020202020204" pitchFamily="34" charset="0"/>
              </a:rPr>
              <a:t>Tracker</a:t>
            </a:r>
            <a:r>
              <a:rPr lang="es-MX" sz="1200" dirty="0">
                <a:solidFill>
                  <a:srgbClr val="202122"/>
                </a:solidFill>
                <a:latin typeface="Arial" panose="020B0604020202020204" pitchFamily="34" charset="0"/>
              </a:rPr>
              <a:t> a un control </a:t>
            </a:r>
            <a:r>
              <a:rPr lang="es-MX" sz="1200" b="0" i="0" dirty="0">
                <a:solidFill>
                  <a:srgbClr val="202122"/>
                </a:solidFill>
                <a:effectLst/>
                <a:latin typeface="Arial" panose="020B0604020202020204" pitchFamily="34" charset="0"/>
              </a:rPr>
              <a:t>externo en forma de arma con la finalidad de hacer más amena e integra la experiencia de realidad virtual en juegos de disparos.</a:t>
            </a:r>
            <a:endParaRPr lang="es-ES" sz="1200" dirty="0"/>
          </a:p>
        </p:txBody>
      </p:sp>
      <p:sp>
        <p:nvSpPr>
          <p:cNvPr id="11" name="Marcador de texto 4">
            <a:extLst>
              <a:ext uri="{FF2B5EF4-FFF2-40B4-BE49-F238E27FC236}">
                <a16:creationId xmlns:a16="http://schemas.microsoft.com/office/drawing/2014/main" id="{CE6B5B72-43F9-4438-A504-FD3C083AB96D}"/>
              </a:ext>
            </a:extLst>
          </p:cNvPr>
          <p:cNvSpPr txBox="1">
            <a:spLocks/>
          </p:cNvSpPr>
          <p:nvPr/>
        </p:nvSpPr>
        <p:spPr>
          <a:xfrm>
            <a:off x="8287173" y="704619"/>
            <a:ext cx="2834640"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rtl="0"/>
            <a:r>
              <a:rPr lang="es-ES" dirty="0"/>
              <a:t>Sistema CAVE</a:t>
            </a:r>
          </a:p>
        </p:txBody>
      </p:sp>
      <p:sp>
        <p:nvSpPr>
          <p:cNvPr id="13" name="Marcador de contenido 5">
            <a:extLst>
              <a:ext uri="{FF2B5EF4-FFF2-40B4-BE49-F238E27FC236}">
                <a16:creationId xmlns:a16="http://schemas.microsoft.com/office/drawing/2014/main" id="{DE486408-F529-4D60-A080-911A0851FE1B}"/>
              </a:ext>
            </a:extLst>
          </p:cNvPr>
          <p:cNvSpPr txBox="1">
            <a:spLocks/>
          </p:cNvSpPr>
          <p:nvPr/>
        </p:nvSpPr>
        <p:spPr>
          <a:xfrm>
            <a:off x="8287173" y="1528531"/>
            <a:ext cx="2834640" cy="388701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r>
              <a:rPr lang="es-MX" sz="1400" b="0" i="0" dirty="0">
                <a:solidFill>
                  <a:srgbClr val="202122"/>
                </a:solidFill>
                <a:effectLst/>
                <a:latin typeface="Arial" panose="020B0604020202020204" pitchFamily="34" charset="0"/>
              </a:rPr>
              <a:t>es una tecnología que crea un entorno de realidad virtual en una habitación con forma de cubo, en cuyas paredes se proyectan las imágenes. El usuario, situado en el centro del cubo, observa las imágenes a su alrededor con unas gafas 3D para tener sensación de profundidad. El sonido se genera con altavoces situados en distintos puntos de la habitación. Estos sistemas existen desde los años 1990.</a:t>
            </a:r>
            <a:endParaRPr lang="es-ES" sz="1900" dirty="0"/>
          </a:p>
        </p:txBody>
      </p:sp>
      <p:pic>
        <p:nvPicPr>
          <p:cNvPr id="19" name="Imagen 18" descr="Imagen que contiene interior, persona, tabla, hombre&#10;&#10;Descripción generada automáticamente">
            <a:extLst>
              <a:ext uri="{FF2B5EF4-FFF2-40B4-BE49-F238E27FC236}">
                <a16:creationId xmlns:a16="http://schemas.microsoft.com/office/drawing/2014/main" id="{FF4DCF04-7D06-4C18-95C7-4F19C6FC9A6B}"/>
              </a:ext>
            </a:extLst>
          </p:cNvPr>
          <p:cNvPicPr>
            <a:picLocks noChangeAspect="1"/>
          </p:cNvPicPr>
          <p:nvPr/>
        </p:nvPicPr>
        <p:blipFill>
          <a:blip r:embed="rId4"/>
          <a:stretch>
            <a:fillRect/>
          </a:stretch>
        </p:blipFill>
        <p:spPr>
          <a:xfrm>
            <a:off x="1762670" y="3799643"/>
            <a:ext cx="1725505" cy="2596716"/>
          </a:xfrm>
          <a:prstGeom prst="rect">
            <a:avLst/>
          </a:prstGeom>
        </p:spPr>
      </p:pic>
    </p:spTree>
    <p:extLst>
      <p:ext uri="{BB962C8B-B14F-4D97-AF65-F5344CB8AC3E}">
        <p14:creationId xmlns:p14="http://schemas.microsoft.com/office/powerpoint/2010/main" val="1403455250"/>
      </p:ext>
    </p:extLst>
  </p:cSld>
  <p:clrMapOvr>
    <a:masterClrMapping/>
  </p:clrMapOvr>
</p:sld>
</file>

<file path=ppt/theme/theme1.xml><?xml version="1.0" encoding="utf-8"?>
<a:theme xmlns:a="http://schemas.openxmlformats.org/drawingml/2006/main" name="UniversoDeGradiente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8167183_TF89338750_Win32" id="{E25F22B5-53A1-440F-9B37-5B4A6AFBF982}" vid="{90864C51-0CF7-4B4C-9DB6-59D60EBAC1C9}"/>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9919F73-B6C2-4A43-95E2-833EC48925FE}">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C8E00D1-8EA3-4E42-801D-0253E1EAFC21}">
  <ds:schemaRefs>
    <ds:schemaRef ds:uri="http://schemas.microsoft.com/sharepoint/v3/contenttype/forms"/>
  </ds:schemaRefs>
</ds:datastoreItem>
</file>

<file path=customXml/itemProps3.xml><?xml version="1.0" encoding="utf-8"?>
<ds:datastoreItem xmlns:ds="http://schemas.openxmlformats.org/officeDocument/2006/customXml" ds:itemID="{ABC329F5-30EE-4BF7-AA2A-B837B51416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{E909CF92-FFD9-47B1-BD74-CAD927AB4A43}tf89338750_win32</Template>
  <TotalTime>139</TotalTime>
  <Words>1415</Words>
  <Application>Microsoft Office PowerPoint</Application>
  <PresentationFormat>Panorámica</PresentationFormat>
  <Paragraphs>137</Paragraphs>
  <Slides>16</Slides>
  <Notes>14</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16</vt:i4>
      </vt:variant>
    </vt:vector>
  </HeadingPairs>
  <TitlesOfParts>
    <vt:vector size="22" baseType="lpstr">
      <vt:lpstr>Arial</vt:lpstr>
      <vt:lpstr>Calibri</vt:lpstr>
      <vt:lpstr>Oswald</vt:lpstr>
      <vt:lpstr>PT Serif</vt:lpstr>
      <vt:lpstr>Univers</vt:lpstr>
      <vt:lpstr>UniversoDeGradientes</vt:lpstr>
      <vt:lpstr>Periféricos: realidad virutal</vt:lpstr>
      <vt:lpstr>Índice</vt:lpstr>
      <vt:lpstr>Introducción</vt:lpstr>
      <vt:lpstr>¿Qué es la realidad virtual?</vt:lpstr>
      <vt:lpstr>La realidad virtual es la creación de un entorno o escenario ficticio o simulado con apariencia totalmente real y que nos permite trasladarnos a cualquier lugar o situación que queramos como si nos creyésemos dentro de él, con la ilusión de estar dentro de este entorno, A través de un dispositivo como gafas o cascos de realidad virtual podemos sumergirnos dentro de juegos donde nos creemos nuestros personajes</vt:lpstr>
      <vt:lpstr>Historia</vt:lpstr>
      <vt:lpstr>PRODUCTOS</vt:lpstr>
      <vt:lpstr>CASCOS O GAFAS</vt:lpstr>
      <vt:lpstr>Presentación de PowerPoint</vt:lpstr>
      <vt:lpstr>Metaverso:</vt:lpstr>
      <vt:lpstr>Problemas:</vt:lpstr>
      <vt:lpstr>Equipo</vt:lpstr>
      <vt:lpstr>Bibliografía</vt:lpstr>
      <vt:lpstr>Gracias!</vt:lpstr>
      <vt:lpstr>Gráfico</vt:lpstr>
      <vt:lpstr>Tabla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Periféricos: realidad virutal</dc:title>
  <dc:creator>Calvo, Ignacio</dc:creator>
  <cp:lastModifiedBy>Calvo, Ignacio</cp:lastModifiedBy>
  <cp:revision>1</cp:revision>
  <dcterms:created xsi:type="dcterms:W3CDTF">2022-10-20T17:05:09Z</dcterms:created>
  <dcterms:modified xsi:type="dcterms:W3CDTF">2022-10-20T19:24:39Z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